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6" r:id="rId4"/>
    <p:sldMasterId id="2147483738" r:id="rId5"/>
  </p:sldMasterIdLst>
  <p:notesMasterIdLst>
    <p:notesMasterId r:id="rId29"/>
  </p:notesMasterIdLst>
  <p:handoutMasterIdLst>
    <p:handoutMasterId r:id="rId30"/>
  </p:handoutMasterIdLst>
  <p:sldIdLst>
    <p:sldId id="256" r:id="rId6"/>
    <p:sldId id="258" r:id="rId7"/>
    <p:sldId id="269" r:id="rId8"/>
    <p:sldId id="270" r:id="rId9"/>
    <p:sldId id="268" r:id="rId10"/>
    <p:sldId id="266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4" r:id="rId23"/>
    <p:sldId id="285" r:id="rId24"/>
    <p:sldId id="286" r:id="rId25"/>
    <p:sldId id="288" r:id="rId26"/>
    <p:sldId id="287" r:id="rId27"/>
    <p:sldId id="263" r:id="rId28"/>
  </p:sldIdLst>
  <p:sldSz cx="12188825" cy="6858000"/>
  <p:notesSz cx="7010400" cy="9296400"/>
  <p:custDataLst>
    <p:tags r:id="rId31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p" id="{90D94C37-3221-B84E-9B6F-3F20BBBDA96B}">
          <p14:sldIdLst>
            <p14:sldId id="256"/>
            <p14:sldId id="258"/>
            <p14:sldId id="269"/>
            <p14:sldId id="270"/>
            <p14:sldId id="268"/>
            <p14:sldId id="266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5"/>
            <p14:sldId id="286"/>
            <p14:sldId id="288"/>
            <p14:sldId id="287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10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  <p15:guide id="3" orient="horz" pos="481" userDrawn="1">
          <p15:clr>
            <a:srgbClr val="A4A3A4"/>
          </p15:clr>
        </p15:guide>
        <p15:guide id="4" pos="3839" userDrawn="1">
          <p15:clr>
            <a:srgbClr val="A4A3A4"/>
          </p15:clr>
        </p15:guide>
        <p15:guide id="5" pos="415" userDrawn="1">
          <p15:clr>
            <a:srgbClr val="A4A3A4"/>
          </p15:clr>
        </p15:guide>
        <p15:guide id="6" pos="7270" userDrawn="1">
          <p15:clr>
            <a:srgbClr val="A4A3A4"/>
          </p15:clr>
        </p15:guide>
        <p15:guide id="7" pos="18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2191E"/>
    <a:srgbClr val="000000"/>
    <a:srgbClr val="FFF300"/>
    <a:srgbClr val="FFFF00"/>
    <a:srgbClr val="DDDDDD"/>
    <a:srgbClr val="EAEAEA"/>
    <a:srgbClr val="C0C0C0"/>
    <a:srgbClr val="B2B2B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6AA604-7B11-4195-96AB-6F85676F9553}" v="67" dt="2021-01-13T03:38:15.333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2915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>
        <p:guide orient="horz" pos="1010"/>
        <p:guide orient="horz" pos="3816"/>
        <p:guide orient="horz" pos="481"/>
        <p:guide pos="3839"/>
        <p:guide pos="415"/>
        <p:guide pos="7270"/>
        <p:guide pos="18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-1698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, HaiBin" userId="436486e9-7e39-4cba-9c9f-90eaafe3d3e3" providerId="ADAL" clId="{D06AA604-7B11-4195-96AB-6F85676F9553}"/>
    <pc:docChg chg="undo custSel addSld delSld modSld sldOrd modSection">
      <pc:chgData name="Zhu, HaiBin" userId="436486e9-7e39-4cba-9c9f-90eaafe3d3e3" providerId="ADAL" clId="{D06AA604-7B11-4195-96AB-6F85676F9553}" dt="2021-01-13T03:38:31.441" v="1759" actId="20577"/>
      <pc:docMkLst>
        <pc:docMk/>
      </pc:docMkLst>
      <pc:sldChg chg="del">
        <pc:chgData name="Zhu, HaiBin" userId="436486e9-7e39-4cba-9c9f-90eaafe3d3e3" providerId="ADAL" clId="{D06AA604-7B11-4195-96AB-6F85676F9553}" dt="2021-01-12T08:10:18.116" v="830" actId="47"/>
        <pc:sldMkLst>
          <pc:docMk/>
          <pc:sldMk cId="1671205713" sldId="257"/>
        </pc:sldMkLst>
      </pc:sldChg>
      <pc:sldChg chg="modSp mod">
        <pc:chgData name="Zhu, HaiBin" userId="436486e9-7e39-4cba-9c9f-90eaafe3d3e3" providerId="ADAL" clId="{D06AA604-7B11-4195-96AB-6F85676F9553}" dt="2021-01-08T01:15:13.238" v="95" actId="20577"/>
        <pc:sldMkLst>
          <pc:docMk/>
          <pc:sldMk cId="826976296" sldId="258"/>
        </pc:sldMkLst>
        <pc:spChg chg="mod">
          <ac:chgData name="Zhu, HaiBin" userId="436486e9-7e39-4cba-9c9f-90eaafe3d3e3" providerId="ADAL" clId="{D06AA604-7B11-4195-96AB-6F85676F9553}" dt="2021-01-08T01:15:13.238" v="95" actId="20577"/>
          <ac:spMkLst>
            <pc:docMk/>
            <pc:sldMk cId="826976296" sldId="258"/>
            <ac:spMk id="7" creationId="{A170A99B-5F1B-4E36-88F3-F8D5B252B8D5}"/>
          </ac:spMkLst>
        </pc:spChg>
      </pc:sldChg>
      <pc:sldChg chg="del">
        <pc:chgData name="Zhu, HaiBin" userId="436486e9-7e39-4cba-9c9f-90eaafe3d3e3" providerId="ADAL" clId="{D06AA604-7B11-4195-96AB-6F85676F9553}" dt="2021-01-12T08:10:23.950" v="833" actId="47"/>
        <pc:sldMkLst>
          <pc:docMk/>
          <pc:sldMk cId="1705871796" sldId="259"/>
        </pc:sldMkLst>
      </pc:sldChg>
      <pc:sldChg chg="del">
        <pc:chgData name="Zhu, HaiBin" userId="436486e9-7e39-4cba-9c9f-90eaafe3d3e3" providerId="ADAL" clId="{D06AA604-7B11-4195-96AB-6F85676F9553}" dt="2021-01-12T08:10:26.417" v="834" actId="47"/>
        <pc:sldMkLst>
          <pc:docMk/>
          <pc:sldMk cId="1130693885" sldId="261"/>
        </pc:sldMkLst>
      </pc:sldChg>
      <pc:sldChg chg="del">
        <pc:chgData name="Zhu, HaiBin" userId="436486e9-7e39-4cba-9c9f-90eaafe3d3e3" providerId="ADAL" clId="{D06AA604-7B11-4195-96AB-6F85676F9553}" dt="2021-01-12T08:10:29.658" v="836" actId="47"/>
        <pc:sldMkLst>
          <pc:docMk/>
          <pc:sldMk cId="1786441588" sldId="262"/>
        </pc:sldMkLst>
      </pc:sldChg>
      <pc:sldChg chg="del">
        <pc:chgData name="Zhu, HaiBin" userId="436486e9-7e39-4cba-9c9f-90eaafe3d3e3" providerId="ADAL" clId="{D06AA604-7B11-4195-96AB-6F85676F9553}" dt="2021-01-12T08:10:21.775" v="832" actId="47"/>
        <pc:sldMkLst>
          <pc:docMk/>
          <pc:sldMk cId="2318571611" sldId="264"/>
        </pc:sldMkLst>
      </pc:sldChg>
      <pc:sldChg chg="del">
        <pc:chgData name="Zhu, HaiBin" userId="436486e9-7e39-4cba-9c9f-90eaafe3d3e3" providerId="ADAL" clId="{D06AA604-7B11-4195-96AB-6F85676F9553}" dt="2021-01-12T08:10:27.509" v="835" actId="47"/>
        <pc:sldMkLst>
          <pc:docMk/>
          <pc:sldMk cId="1394657763" sldId="265"/>
        </pc:sldMkLst>
      </pc:sldChg>
      <pc:sldChg chg="addSp delSp modSp mod ord">
        <pc:chgData name="Zhu, HaiBin" userId="436486e9-7e39-4cba-9c9f-90eaafe3d3e3" providerId="ADAL" clId="{D06AA604-7B11-4195-96AB-6F85676F9553}" dt="2021-01-12T08:17:01.517" v="994" actId="20577"/>
        <pc:sldMkLst>
          <pc:docMk/>
          <pc:sldMk cId="1480865244" sldId="266"/>
        </pc:sldMkLst>
        <pc:spChg chg="add del mod">
          <ac:chgData name="Zhu, HaiBin" userId="436486e9-7e39-4cba-9c9f-90eaafe3d3e3" providerId="ADAL" clId="{D06AA604-7B11-4195-96AB-6F85676F9553}" dt="2021-01-12T08:11:01.736" v="876" actId="478"/>
          <ac:spMkLst>
            <pc:docMk/>
            <pc:sldMk cId="1480865244" sldId="266"/>
            <ac:spMk id="3" creationId="{C9C8DDDB-32D6-4ED2-8400-58D2332165AA}"/>
          </ac:spMkLst>
        </pc:spChg>
        <pc:spChg chg="mod">
          <ac:chgData name="Zhu, HaiBin" userId="436486e9-7e39-4cba-9c9f-90eaafe3d3e3" providerId="ADAL" clId="{D06AA604-7B11-4195-96AB-6F85676F9553}" dt="2021-01-12T08:10:48.569" v="872" actId="20577"/>
          <ac:spMkLst>
            <pc:docMk/>
            <pc:sldMk cId="1480865244" sldId="266"/>
            <ac:spMk id="4" creationId="{D686579E-E6CD-4102-8CAA-7E06B13DFABD}"/>
          </ac:spMkLst>
        </pc:spChg>
        <pc:spChg chg="add mod">
          <ac:chgData name="Zhu, HaiBin" userId="436486e9-7e39-4cba-9c9f-90eaafe3d3e3" providerId="ADAL" clId="{D06AA604-7B11-4195-96AB-6F85676F9553}" dt="2021-01-12T08:11:51.873" v="891" actId="14100"/>
          <ac:spMkLst>
            <pc:docMk/>
            <pc:sldMk cId="1480865244" sldId="266"/>
            <ac:spMk id="8" creationId="{0D6D1267-E9B2-4FB9-A868-7137C319C61F}"/>
          </ac:spMkLst>
        </pc:spChg>
        <pc:spChg chg="add mod">
          <ac:chgData name="Zhu, HaiBin" userId="436486e9-7e39-4cba-9c9f-90eaafe3d3e3" providerId="ADAL" clId="{D06AA604-7B11-4195-96AB-6F85676F9553}" dt="2021-01-12T08:17:01.517" v="994" actId="20577"/>
          <ac:spMkLst>
            <pc:docMk/>
            <pc:sldMk cId="1480865244" sldId="266"/>
            <ac:spMk id="9" creationId="{A09E33B0-E580-4A96-BE2C-3D74E7F03850}"/>
          </ac:spMkLst>
        </pc:spChg>
        <pc:graphicFrameChg chg="del">
          <ac:chgData name="Zhu, HaiBin" userId="436486e9-7e39-4cba-9c9f-90eaafe3d3e3" providerId="ADAL" clId="{D06AA604-7B11-4195-96AB-6F85676F9553}" dt="2021-01-12T08:10:51.213" v="873" actId="478"/>
          <ac:graphicFrameMkLst>
            <pc:docMk/>
            <pc:sldMk cId="1480865244" sldId="266"/>
            <ac:graphicFrameMk id="6" creationId="{A8A3EDD6-E24D-42B0-9ECD-36E42DE387C2}"/>
          </ac:graphicFrameMkLst>
        </pc:graphicFrameChg>
        <pc:picChg chg="add">
          <ac:chgData name="Zhu, HaiBin" userId="436486e9-7e39-4cba-9c9f-90eaafe3d3e3" providerId="ADAL" clId="{D06AA604-7B11-4195-96AB-6F85676F9553}" dt="2021-01-12T08:11:34.347" v="877" actId="22"/>
          <ac:picMkLst>
            <pc:docMk/>
            <pc:sldMk cId="1480865244" sldId="266"/>
            <ac:picMk id="7" creationId="{0D228824-84C8-4EEF-A375-D980BE15CBC7}"/>
          </ac:picMkLst>
        </pc:picChg>
      </pc:sldChg>
      <pc:sldChg chg="del">
        <pc:chgData name="Zhu, HaiBin" userId="436486e9-7e39-4cba-9c9f-90eaafe3d3e3" providerId="ADAL" clId="{D06AA604-7B11-4195-96AB-6F85676F9553}" dt="2021-01-12T08:10:19.932" v="831" actId="47"/>
        <pc:sldMkLst>
          <pc:docMk/>
          <pc:sldMk cId="1555593490" sldId="267"/>
        </pc:sldMkLst>
      </pc:sldChg>
      <pc:sldChg chg="addSp delSp modSp add mod">
        <pc:chgData name="Zhu, HaiBin" userId="436486e9-7e39-4cba-9c9f-90eaafe3d3e3" providerId="ADAL" clId="{D06AA604-7B11-4195-96AB-6F85676F9553}" dt="2021-01-08T02:56:07.906" v="825" actId="20577"/>
        <pc:sldMkLst>
          <pc:docMk/>
          <pc:sldMk cId="2983595185" sldId="268"/>
        </pc:sldMkLst>
        <pc:spChg chg="add mod">
          <ac:chgData name="Zhu, HaiBin" userId="436486e9-7e39-4cba-9c9f-90eaafe3d3e3" providerId="ADAL" clId="{D06AA604-7B11-4195-96AB-6F85676F9553}" dt="2021-01-08T02:53:14.912" v="755" actId="14100"/>
          <ac:spMkLst>
            <pc:docMk/>
            <pc:sldMk cId="2983595185" sldId="268"/>
            <ac:spMk id="2" creationId="{B1811462-E5F7-4927-B065-732B02EE181E}"/>
          </ac:spMkLst>
        </pc:spChg>
        <pc:spChg chg="del">
          <ac:chgData name="Zhu, HaiBin" userId="436486e9-7e39-4cba-9c9f-90eaafe3d3e3" providerId="ADAL" clId="{D06AA604-7B11-4195-96AB-6F85676F9553}" dt="2021-01-08T01:13:42.874" v="78" actId="478"/>
          <ac:spMkLst>
            <pc:docMk/>
            <pc:sldMk cId="2983595185" sldId="268"/>
            <ac:spMk id="5" creationId="{79F694CF-EFE2-4837-AD29-502583645052}"/>
          </ac:spMkLst>
        </pc:spChg>
        <pc:spChg chg="mod">
          <ac:chgData name="Zhu, HaiBin" userId="436486e9-7e39-4cba-9c9f-90eaafe3d3e3" providerId="ADAL" clId="{D06AA604-7B11-4195-96AB-6F85676F9553}" dt="2021-01-08T01:13:12.484" v="73" actId="20577"/>
          <ac:spMkLst>
            <pc:docMk/>
            <pc:sldMk cId="2983595185" sldId="268"/>
            <ac:spMk id="7" creationId="{A170A99B-5F1B-4E36-88F3-F8D5B252B8D5}"/>
          </ac:spMkLst>
        </pc:spChg>
        <pc:spChg chg="add mod">
          <ac:chgData name="Zhu, HaiBin" userId="436486e9-7e39-4cba-9c9f-90eaafe3d3e3" providerId="ADAL" clId="{D06AA604-7B11-4195-96AB-6F85676F9553}" dt="2021-01-08T02:56:07.906" v="825" actId="20577"/>
          <ac:spMkLst>
            <pc:docMk/>
            <pc:sldMk cId="2983595185" sldId="268"/>
            <ac:spMk id="8" creationId="{AAA5ECAD-2D4B-45DC-AE16-BD2145C32A19}"/>
          </ac:spMkLst>
        </pc:spChg>
        <pc:spChg chg="add mod">
          <ac:chgData name="Zhu, HaiBin" userId="436486e9-7e39-4cba-9c9f-90eaafe3d3e3" providerId="ADAL" clId="{D06AA604-7B11-4195-96AB-6F85676F9553}" dt="2021-01-08T01:14:45.660" v="84" actId="1076"/>
          <ac:spMkLst>
            <pc:docMk/>
            <pc:sldMk cId="2983595185" sldId="268"/>
            <ac:spMk id="9" creationId="{5918FDE9-7E14-4835-A750-63CEE0B7C8BF}"/>
          </ac:spMkLst>
        </pc:spChg>
        <pc:spChg chg="add mod">
          <ac:chgData name="Zhu, HaiBin" userId="436486e9-7e39-4cba-9c9f-90eaafe3d3e3" providerId="ADAL" clId="{D06AA604-7B11-4195-96AB-6F85676F9553}" dt="2021-01-08T01:14:45.660" v="84" actId="1076"/>
          <ac:spMkLst>
            <pc:docMk/>
            <pc:sldMk cId="2983595185" sldId="268"/>
            <ac:spMk id="10" creationId="{17B0F57A-4F4B-4ED6-923B-25179D13DA84}"/>
          </ac:spMkLst>
        </pc:spChg>
        <pc:spChg chg="add mod">
          <ac:chgData name="Zhu, HaiBin" userId="436486e9-7e39-4cba-9c9f-90eaafe3d3e3" providerId="ADAL" clId="{D06AA604-7B11-4195-96AB-6F85676F9553}" dt="2021-01-08T01:14:45.660" v="84" actId="1076"/>
          <ac:spMkLst>
            <pc:docMk/>
            <pc:sldMk cId="2983595185" sldId="268"/>
            <ac:spMk id="11" creationId="{01BE432C-FE63-4990-83A4-FF71D34AB200}"/>
          </ac:spMkLst>
        </pc:spChg>
        <pc:spChg chg="add mod">
          <ac:chgData name="Zhu, HaiBin" userId="436486e9-7e39-4cba-9c9f-90eaafe3d3e3" providerId="ADAL" clId="{D06AA604-7B11-4195-96AB-6F85676F9553}" dt="2021-01-08T01:14:45.660" v="84" actId="1076"/>
          <ac:spMkLst>
            <pc:docMk/>
            <pc:sldMk cId="2983595185" sldId="268"/>
            <ac:spMk id="12" creationId="{031B9FBD-59B8-4F2B-A41C-08C5E177CF01}"/>
          </ac:spMkLst>
        </pc:spChg>
        <pc:spChg chg="add mod">
          <ac:chgData name="Zhu, HaiBin" userId="436486e9-7e39-4cba-9c9f-90eaafe3d3e3" providerId="ADAL" clId="{D06AA604-7B11-4195-96AB-6F85676F9553}" dt="2021-01-08T01:14:45.660" v="84" actId="1076"/>
          <ac:spMkLst>
            <pc:docMk/>
            <pc:sldMk cId="2983595185" sldId="268"/>
            <ac:spMk id="13" creationId="{418348C5-6C77-4DE4-9870-82096EDA5165}"/>
          </ac:spMkLst>
        </pc:spChg>
        <pc:spChg chg="add mod">
          <ac:chgData name="Zhu, HaiBin" userId="436486e9-7e39-4cba-9c9f-90eaafe3d3e3" providerId="ADAL" clId="{D06AA604-7B11-4195-96AB-6F85676F9553}" dt="2021-01-08T01:14:45.660" v="84" actId="1076"/>
          <ac:spMkLst>
            <pc:docMk/>
            <pc:sldMk cId="2983595185" sldId="268"/>
            <ac:spMk id="14" creationId="{74FE1D58-6714-4223-9BB0-E9B132921A59}"/>
          </ac:spMkLst>
        </pc:spChg>
        <pc:spChg chg="add mod">
          <ac:chgData name="Zhu, HaiBin" userId="436486e9-7e39-4cba-9c9f-90eaafe3d3e3" providerId="ADAL" clId="{D06AA604-7B11-4195-96AB-6F85676F9553}" dt="2021-01-08T02:53:21.351" v="757" actId="1076"/>
          <ac:spMkLst>
            <pc:docMk/>
            <pc:sldMk cId="2983595185" sldId="268"/>
            <ac:spMk id="15" creationId="{59662EDD-B617-4DB8-8425-F0AACB0DBD0E}"/>
          </ac:spMkLst>
        </pc:spChg>
        <pc:spChg chg="add mod">
          <ac:chgData name="Zhu, HaiBin" userId="436486e9-7e39-4cba-9c9f-90eaafe3d3e3" providerId="ADAL" clId="{D06AA604-7B11-4195-96AB-6F85676F9553}" dt="2021-01-08T02:54:22.702" v="761" actId="1076"/>
          <ac:spMkLst>
            <pc:docMk/>
            <pc:sldMk cId="2983595185" sldId="268"/>
            <ac:spMk id="16" creationId="{696204CA-B42D-407B-8D75-1721294AF832}"/>
          </ac:spMkLst>
        </pc:spChg>
        <pc:spChg chg="add mod">
          <ac:chgData name="Zhu, HaiBin" userId="436486e9-7e39-4cba-9c9f-90eaafe3d3e3" providerId="ADAL" clId="{D06AA604-7B11-4195-96AB-6F85676F9553}" dt="2021-01-08T02:54:27.448" v="763" actId="1076"/>
          <ac:spMkLst>
            <pc:docMk/>
            <pc:sldMk cId="2983595185" sldId="268"/>
            <ac:spMk id="17" creationId="{7590A0DF-F0C5-49E1-A636-108FF8BA65B8}"/>
          </ac:spMkLst>
        </pc:spChg>
        <pc:picChg chg="add mod">
          <ac:chgData name="Zhu, HaiBin" userId="436486e9-7e39-4cba-9c9f-90eaafe3d3e3" providerId="ADAL" clId="{D06AA604-7B11-4195-96AB-6F85676F9553}" dt="2021-01-08T02:54:16.638" v="760" actId="1076"/>
          <ac:picMkLst>
            <pc:docMk/>
            <pc:sldMk cId="2983595185" sldId="268"/>
            <ac:picMk id="6" creationId="{20E46AF8-ED5C-49FF-AD0C-3E35A45F0218}"/>
          </ac:picMkLst>
        </pc:picChg>
        <pc:picChg chg="del">
          <ac:chgData name="Zhu, HaiBin" userId="436486e9-7e39-4cba-9c9f-90eaafe3d3e3" providerId="ADAL" clId="{D06AA604-7B11-4195-96AB-6F85676F9553}" dt="2021-01-08T01:02:12.838" v="1" actId="478"/>
          <ac:picMkLst>
            <pc:docMk/>
            <pc:sldMk cId="2983595185" sldId="268"/>
            <ac:picMk id="16" creationId="{03683DC7-D8FB-4A14-A480-27C9267C794C}"/>
          </ac:picMkLst>
        </pc:picChg>
      </pc:sldChg>
      <pc:sldChg chg="add del">
        <pc:chgData name="Zhu, HaiBin" userId="436486e9-7e39-4cba-9c9f-90eaafe3d3e3" providerId="ADAL" clId="{D06AA604-7B11-4195-96AB-6F85676F9553}" dt="2021-01-08T01:13:21.628" v="75" actId="47"/>
        <pc:sldMkLst>
          <pc:docMk/>
          <pc:sldMk cId="2306625302" sldId="269"/>
        </pc:sldMkLst>
      </pc:sldChg>
      <pc:sldChg chg="addSp delSp modSp add mod ord">
        <pc:chgData name="Zhu, HaiBin" userId="436486e9-7e39-4cba-9c9f-90eaafe3d3e3" providerId="ADAL" clId="{D06AA604-7B11-4195-96AB-6F85676F9553}" dt="2021-01-08T01:56:42.318" v="714" actId="1076"/>
        <pc:sldMkLst>
          <pc:docMk/>
          <pc:sldMk cId="3819246781" sldId="269"/>
        </pc:sldMkLst>
        <pc:spChg chg="mod">
          <ac:chgData name="Zhu, HaiBin" userId="436486e9-7e39-4cba-9c9f-90eaafe3d3e3" providerId="ADAL" clId="{D06AA604-7B11-4195-96AB-6F85676F9553}" dt="2021-01-08T01:56:42.318" v="714" actId="1076"/>
          <ac:spMkLst>
            <pc:docMk/>
            <pc:sldMk cId="3819246781" sldId="269"/>
            <ac:spMk id="5" creationId="{79F694CF-EFE2-4837-AD29-502583645052}"/>
          </ac:spMkLst>
        </pc:spChg>
        <pc:spChg chg="add del">
          <ac:chgData name="Zhu, HaiBin" userId="436486e9-7e39-4cba-9c9f-90eaafe3d3e3" providerId="ADAL" clId="{D06AA604-7B11-4195-96AB-6F85676F9553}" dt="2021-01-08T01:25:23.360" v="263" actId="478"/>
          <ac:spMkLst>
            <pc:docMk/>
            <pc:sldMk cId="3819246781" sldId="269"/>
            <ac:spMk id="6" creationId="{E59BFA31-1D3A-41E3-979C-400B5F3C7EFB}"/>
          </ac:spMkLst>
        </pc:spChg>
        <pc:spChg chg="mod">
          <ac:chgData name="Zhu, HaiBin" userId="436486e9-7e39-4cba-9c9f-90eaafe3d3e3" providerId="ADAL" clId="{D06AA604-7B11-4195-96AB-6F85676F9553}" dt="2021-01-08T01:21:49.970" v="144" actId="20577"/>
          <ac:spMkLst>
            <pc:docMk/>
            <pc:sldMk cId="3819246781" sldId="269"/>
            <ac:spMk id="7" creationId="{A170A99B-5F1B-4E36-88F3-F8D5B252B8D5}"/>
          </ac:spMkLst>
        </pc:spChg>
        <pc:spChg chg="add del">
          <ac:chgData name="Zhu, HaiBin" userId="436486e9-7e39-4cba-9c9f-90eaafe3d3e3" providerId="ADAL" clId="{D06AA604-7B11-4195-96AB-6F85676F9553}" dt="2021-01-08T01:25:43.637" v="265" actId="478"/>
          <ac:spMkLst>
            <pc:docMk/>
            <pc:sldMk cId="3819246781" sldId="269"/>
            <ac:spMk id="8" creationId="{DD857B72-B73E-455F-88BC-7C61D26DAF0B}"/>
          </ac:spMkLst>
        </pc:spChg>
        <pc:spChg chg="add del mod">
          <ac:chgData name="Zhu, HaiBin" userId="436486e9-7e39-4cba-9c9f-90eaafe3d3e3" providerId="ADAL" clId="{D06AA604-7B11-4195-96AB-6F85676F9553}" dt="2021-01-08T01:26:09.117" v="269" actId="478"/>
          <ac:spMkLst>
            <pc:docMk/>
            <pc:sldMk cId="3819246781" sldId="269"/>
            <ac:spMk id="9" creationId="{C4616E33-7F4A-4394-83ED-D6319B2E77FA}"/>
          </ac:spMkLst>
        </pc:spChg>
        <pc:spChg chg="add del mod">
          <ac:chgData name="Zhu, HaiBin" userId="436486e9-7e39-4cba-9c9f-90eaafe3d3e3" providerId="ADAL" clId="{D06AA604-7B11-4195-96AB-6F85676F9553}" dt="2021-01-08T01:26:32.749" v="272" actId="478"/>
          <ac:spMkLst>
            <pc:docMk/>
            <pc:sldMk cId="3819246781" sldId="269"/>
            <ac:spMk id="10" creationId="{CBE77355-2C63-46F6-B7DD-5ADA5B87CE97}"/>
          </ac:spMkLst>
        </pc:spChg>
        <pc:spChg chg="add del mod">
          <ac:chgData name="Zhu, HaiBin" userId="436486e9-7e39-4cba-9c9f-90eaafe3d3e3" providerId="ADAL" clId="{D06AA604-7B11-4195-96AB-6F85676F9553}" dt="2021-01-08T01:27:18.802" v="277" actId="478"/>
          <ac:spMkLst>
            <pc:docMk/>
            <pc:sldMk cId="3819246781" sldId="269"/>
            <ac:spMk id="11" creationId="{48ADFA2F-F207-47BA-BB94-6E6C45A57B75}"/>
          </ac:spMkLst>
        </pc:spChg>
        <pc:spChg chg="add mod topLvl">
          <ac:chgData name="Zhu, HaiBin" userId="436486e9-7e39-4cba-9c9f-90eaafe3d3e3" providerId="ADAL" clId="{D06AA604-7B11-4195-96AB-6F85676F9553}" dt="2021-01-08T01:47:57.430" v="545" actId="208"/>
          <ac:spMkLst>
            <pc:docMk/>
            <pc:sldMk cId="3819246781" sldId="269"/>
            <ac:spMk id="12" creationId="{AFE1F8E2-E5BD-4F8E-8AF2-496040D17423}"/>
          </ac:spMkLst>
        </pc:spChg>
        <pc:spChg chg="add del mod topLvl">
          <ac:chgData name="Zhu, HaiBin" userId="436486e9-7e39-4cba-9c9f-90eaafe3d3e3" providerId="ADAL" clId="{D06AA604-7B11-4195-96AB-6F85676F9553}" dt="2021-01-08T01:44:06.436" v="477" actId="478"/>
          <ac:spMkLst>
            <pc:docMk/>
            <pc:sldMk cId="3819246781" sldId="269"/>
            <ac:spMk id="14" creationId="{900863FA-F085-4F7F-AB08-C1172D47FDE6}"/>
          </ac:spMkLst>
        </pc:spChg>
        <pc:spChg chg="add del mod">
          <ac:chgData name="Zhu, HaiBin" userId="436486e9-7e39-4cba-9c9f-90eaafe3d3e3" providerId="ADAL" clId="{D06AA604-7B11-4195-96AB-6F85676F9553}" dt="2021-01-08T01:42:59.724" v="459" actId="478"/>
          <ac:spMkLst>
            <pc:docMk/>
            <pc:sldMk cId="3819246781" sldId="269"/>
            <ac:spMk id="17" creationId="{615B2BCD-A43C-4D93-A179-811150A36E71}"/>
          </ac:spMkLst>
        </pc:spChg>
        <pc:spChg chg="add mod topLvl">
          <ac:chgData name="Zhu, HaiBin" userId="436486e9-7e39-4cba-9c9f-90eaafe3d3e3" providerId="ADAL" clId="{D06AA604-7B11-4195-96AB-6F85676F9553}" dt="2021-01-08T01:47:57.430" v="545" actId="208"/>
          <ac:spMkLst>
            <pc:docMk/>
            <pc:sldMk cId="3819246781" sldId="269"/>
            <ac:spMk id="18" creationId="{79FDC3CB-E859-4E34-A322-A90F2BC46D53}"/>
          </ac:spMkLst>
        </pc:spChg>
        <pc:spChg chg="add del mod">
          <ac:chgData name="Zhu, HaiBin" userId="436486e9-7e39-4cba-9c9f-90eaafe3d3e3" providerId="ADAL" clId="{D06AA604-7B11-4195-96AB-6F85676F9553}" dt="2021-01-08T01:43:19.773" v="464" actId="478"/>
          <ac:spMkLst>
            <pc:docMk/>
            <pc:sldMk cId="3819246781" sldId="269"/>
            <ac:spMk id="19" creationId="{C9E21098-D4C8-4A13-91F0-A84C30E15D47}"/>
          </ac:spMkLst>
        </pc:spChg>
        <pc:spChg chg="add del mod">
          <ac:chgData name="Zhu, HaiBin" userId="436486e9-7e39-4cba-9c9f-90eaafe3d3e3" providerId="ADAL" clId="{D06AA604-7B11-4195-96AB-6F85676F9553}" dt="2021-01-08T01:42:58.421" v="458" actId="478"/>
          <ac:spMkLst>
            <pc:docMk/>
            <pc:sldMk cId="3819246781" sldId="269"/>
            <ac:spMk id="20" creationId="{F8B32029-BB50-42BD-A9FD-B1CFBCC5B757}"/>
          </ac:spMkLst>
        </pc:spChg>
        <pc:spChg chg="add mod topLvl">
          <ac:chgData name="Zhu, HaiBin" userId="436486e9-7e39-4cba-9c9f-90eaafe3d3e3" providerId="ADAL" clId="{D06AA604-7B11-4195-96AB-6F85676F9553}" dt="2021-01-08T01:45:36.368" v="498" actId="164"/>
          <ac:spMkLst>
            <pc:docMk/>
            <pc:sldMk cId="3819246781" sldId="269"/>
            <ac:spMk id="21" creationId="{0D265FB6-D848-4CB1-894B-F42EF1B32BC0}"/>
          </ac:spMkLst>
        </pc:spChg>
        <pc:spChg chg="add mod topLvl">
          <ac:chgData name="Zhu, HaiBin" userId="436486e9-7e39-4cba-9c9f-90eaafe3d3e3" providerId="ADAL" clId="{D06AA604-7B11-4195-96AB-6F85676F9553}" dt="2021-01-08T01:45:36.368" v="498" actId="164"/>
          <ac:spMkLst>
            <pc:docMk/>
            <pc:sldMk cId="3819246781" sldId="269"/>
            <ac:spMk id="22" creationId="{7DC14987-B8AD-484D-AA75-6AD5F10F746F}"/>
          </ac:spMkLst>
        </pc:spChg>
        <pc:spChg chg="add mod topLvl">
          <ac:chgData name="Zhu, HaiBin" userId="436486e9-7e39-4cba-9c9f-90eaafe3d3e3" providerId="ADAL" clId="{D06AA604-7B11-4195-96AB-6F85676F9553}" dt="2021-01-08T01:47:57.430" v="545" actId="208"/>
          <ac:spMkLst>
            <pc:docMk/>
            <pc:sldMk cId="3819246781" sldId="269"/>
            <ac:spMk id="23" creationId="{D7FE8500-ADF9-4415-96FC-B7757A48EC4B}"/>
          </ac:spMkLst>
        </pc:spChg>
        <pc:spChg chg="add mod topLvl">
          <ac:chgData name="Zhu, HaiBin" userId="436486e9-7e39-4cba-9c9f-90eaafe3d3e3" providerId="ADAL" clId="{D06AA604-7B11-4195-96AB-6F85676F9553}" dt="2021-01-08T01:45:36.368" v="498" actId="164"/>
          <ac:spMkLst>
            <pc:docMk/>
            <pc:sldMk cId="3819246781" sldId="269"/>
            <ac:spMk id="24" creationId="{825B9AE8-BB2D-44E9-9FE5-25533177FA2E}"/>
          </ac:spMkLst>
        </pc:spChg>
        <pc:spChg chg="add mod topLvl">
          <ac:chgData name="Zhu, HaiBin" userId="436486e9-7e39-4cba-9c9f-90eaafe3d3e3" providerId="ADAL" clId="{D06AA604-7B11-4195-96AB-6F85676F9553}" dt="2021-01-08T01:45:36.368" v="498" actId="164"/>
          <ac:spMkLst>
            <pc:docMk/>
            <pc:sldMk cId="3819246781" sldId="269"/>
            <ac:spMk id="25" creationId="{33AA5049-11C0-4AB3-A636-AE0429F9DAD8}"/>
          </ac:spMkLst>
        </pc:spChg>
        <pc:spChg chg="add mod topLvl">
          <ac:chgData name="Zhu, HaiBin" userId="436486e9-7e39-4cba-9c9f-90eaafe3d3e3" providerId="ADAL" clId="{D06AA604-7B11-4195-96AB-6F85676F9553}" dt="2021-01-08T01:47:57.430" v="545" actId="208"/>
          <ac:spMkLst>
            <pc:docMk/>
            <pc:sldMk cId="3819246781" sldId="269"/>
            <ac:spMk id="26" creationId="{6B29EE6F-E19D-4C84-8D76-3780A80E7DE9}"/>
          </ac:spMkLst>
        </pc:spChg>
        <pc:grpChg chg="add del mod">
          <ac:chgData name="Zhu, HaiBin" userId="436486e9-7e39-4cba-9c9f-90eaafe3d3e3" providerId="ADAL" clId="{D06AA604-7B11-4195-96AB-6F85676F9553}" dt="2021-01-08T01:44:06.436" v="477" actId="478"/>
          <ac:grpSpMkLst>
            <pc:docMk/>
            <pc:sldMk cId="3819246781" sldId="269"/>
            <ac:grpSpMk id="13" creationId="{3555B125-FF5C-4788-AA7F-78BA755A4048}"/>
          </ac:grpSpMkLst>
        </pc:grpChg>
        <pc:grpChg chg="add del mod topLvl">
          <ac:chgData name="Zhu, HaiBin" userId="436486e9-7e39-4cba-9c9f-90eaafe3d3e3" providerId="ADAL" clId="{D06AA604-7B11-4195-96AB-6F85676F9553}" dt="2021-01-08T01:45:27.707" v="497" actId="165"/>
          <ac:grpSpMkLst>
            <pc:docMk/>
            <pc:sldMk cId="3819246781" sldId="269"/>
            <ac:grpSpMk id="15" creationId="{6CBEBB27-CB95-48E4-9DFB-DABF2F474DF3}"/>
          </ac:grpSpMkLst>
        </pc:grpChg>
        <pc:grpChg chg="add del mod">
          <ac:chgData name="Zhu, HaiBin" userId="436486e9-7e39-4cba-9c9f-90eaafe3d3e3" providerId="ADAL" clId="{D06AA604-7B11-4195-96AB-6F85676F9553}" dt="2021-01-08T01:45:20.224" v="496" actId="165"/>
          <ac:grpSpMkLst>
            <pc:docMk/>
            <pc:sldMk cId="3819246781" sldId="269"/>
            <ac:grpSpMk id="27" creationId="{5D5175B3-87A4-42C3-BA7E-3DA94EF257FD}"/>
          </ac:grpSpMkLst>
        </pc:grpChg>
        <pc:grpChg chg="add mod">
          <ac:chgData name="Zhu, HaiBin" userId="436486e9-7e39-4cba-9c9f-90eaafe3d3e3" providerId="ADAL" clId="{D06AA604-7B11-4195-96AB-6F85676F9553}" dt="2021-01-08T01:48:06.271" v="546" actId="1076"/>
          <ac:grpSpMkLst>
            <pc:docMk/>
            <pc:sldMk cId="3819246781" sldId="269"/>
            <ac:grpSpMk id="28" creationId="{C43C7FA1-D584-4F37-9D0B-829FB33FDE5B}"/>
          </ac:grpSpMkLst>
        </pc:grpChg>
        <pc:grpChg chg="add del mod">
          <ac:chgData name="Zhu, HaiBin" userId="436486e9-7e39-4cba-9c9f-90eaafe3d3e3" providerId="ADAL" clId="{D06AA604-7B11-4195-96AB-6F85676F9553}" dt="2021-01-08T01:46:14.280" v="502" actId="165"/>
          <ac:grpSpMkLst>
            <pc:docMk/>
            <pc:sldMk cId="3819246781" sldId="269"/>
            <ac:grpSpMk id="29" creationId="{314A8376-021D-455C-84C8-FD7BFE0372B5}"/>
          </ac:grpSpMkLst>
        </pc:grpChg>
        <pc:grpChg chg="add del mod">
          <ac:chgData name="Zhu, HaiBin" userId="436486e9-7e39-4cba-9c9f-90eaafe3d3e3" providerId="ADAL" clId="{D06AA604-7B11-4195-96AB-6F85676F9553}" dt="2021-01-08T01:46:48.813" v="514" actId="165"/>
          <ac:grpSpMkLst>
            <pc:docMk/>
            <pc:sldMk cId="3819246781" sldId="269"/>
            <ac:grpSpMk id="30" creationId="{3EEC4938-3E2A-4F0C-87D3-C0CAD49438E8}"/>
          </ac:grpSpMkLst>
        </pc:grpChg>
        <pc:grpChg chg="add mod">
          <ac:chgData name="Zhu, HaiBin" userId="436486e9-7e39-4cba-9c9f-90eaafe3d3e3" providerId="ADAL" clId="{D06AA604-7B11-4195-96AB-6F85676F9553}" dt="2021-01-08T01:47:43.968" v="543" actId="164"/>
          <ac:grpSpMkLst>
            <pc:docMk/>
            <pc:sldMk cId="3819246781" sldId="269"/>
            <ac:grpSpMk id="31" creationId="{2F30FCFE-3F92-4681-88B8-6303420F0F8A}"/>
          </ac:grpSpMkLst>
        </pc:grpChg>
        <pc:grpChg chg="add mod">
          <ac:chgData name="Zhu, HaiBin" userId="436486e9-7e39-4cba-9c9f-90eaafe3d3e3" providerId="ADAL" clId="{D06AA604-7B11-4195-96AB-6F85676F9553}" dt="2021-01-08T01:47:52.919" v="544" actId="1076"/>
          <ac:grpSpMkLst>
            <pc:docMk/>
            <pc:sldMk cId="3819246781" sldId="269"/>
            <ac:grpSpMk id="32" creationId="{14653239-D4C1-4E4E-B962-1A15C3DA8B74}"/>
          </ac:grpSpMkLst>
        </pc:grpChg>
        <pc:picChg chg="add mod">
          <ac:chgData name="Zhu, HaiBin" userId="436486e9-7e39-4cba-9c9f-90eaafe3d3e3" providerId="ADAL" clId="{D06AA604-7B11-4195-96AB-6F85676F9553}" dt="2021-01-08T01:56:33.686" v="711" actId="1076"/>
          <ac:picMkLst>
            <pc:docMk/>
            <pc:sldMk cId="3819246781" sldId="269"/>
            <ac:picMk id="4" creationId="{2EEFD369-13FD-4E41-9D7F-D5EF10494CA1}"/>
          </ac:picMkLst>
        </pc:picChg>
        <pc:picChg chg="del">
          <ac:chgData name="Zhu, HaiBin" userId="436486e9-7e39-4cba-9c9f-90eaafe3d3e3" providerId="ADAL" clId="{D06AA604-7B11-4195-96AB-6F85676F9553}" dt="2021-01-08T01:21:51.738" v="145" actId="478"/>
          <ac:picMkLst>
            <pc:docMk/>
            <pc:sldMk cId="3819246781" sldId="269"/>
            <ac:picMk id="16" creationId="{03683DC7-D8FB-4A14-A480-27C9267C794C}"/>
          </ac:picMkLst>
        </pc:picChg>
        <pc:cxnChg chg="add mod">
          <ac:chgData name="Zhu, HaiBin" userId="436486e9-7e39-4cba-9c9f-90eaafe3d3e3" providerId="ADAL" clId="{D06AA604-7B11-4195-96AB-6F85676F9553}" dt="2021-01-08T01:56:40.350" v="713" actId="14100"/>
          <ac:cxnSpMkLst>
            <pc:docMk/>
            <pc:sldMk cId="3819246781" sldId="269"/>
            <ac:cxnSpMk id="3" creationId="{2BF5648E-EAD8-423E-93CA-EE98389BA8AE}"/>
          </ac:cxnSpMkLst>
        </pc:cxnChg>
      </pc:sldChg>
      <pc:sldChg chg="addSp delSp modSp add mod ord">
        <pc:chgData name="Zhu, HaiBin" userId="436486e9-7e39-4cba-9c9f-90eaafe3d3e3" providerId="ADAL" clId="{D06AA604-7B11-4195-96AB-6F85676F9553}" dt="2021-01-08T01:59:10.981" v="733" actId="14100"/>
        <pc:sldMkLst>
          <pc:docMk/>
          <pc:sldMk cId="1834223742" sldId="270"/>
        </pc:sldMkLst>
        <pc:spChg chg="del">
          <ac:chgData name="Zhu, HaiBin" userId="436486e9-7e39-4cba-9c9f-90eaafe3d3e3" providerId="ADAL" clId="{D06AA604-7B11-4195-96AB-6F85676F9553}" dt="2021-01-08T01:56:55.568" v="717" actId="478"/>
          <ac:spMkLst>
            <pc:docMk/>
            <pc:sldMk cId="1834223742" sldId="270"/>
            <ac:spMk id="8" creationId="{AAA5ECAD-2D4B-45DC-AE16-BD2145C32A19}"/>
          </ac:spMkLst>
        </pc:spChg>
        <pc:spChg chg="del">
          <ac:chgData name="Zhu, HaiBin" userId="436486e9-7e39-4cba-9c9f-90eaafe3d3e3" providerId="ADAL" clId="{D06AA604-7B11-4195-96AB-6F85676F9553}" dt="2021-01-08T01:56:55.568" v="717" actId="478"/>
          <ac:spMkLst>
            <pc:docMk/>
            <pc:sldMk cId="1834223742" sldId="270"/>
            <ac:spMk id="9" creationId="{5918FDE9-7E14-4835-A750-63CEE0B7C8BF}"/>
          </ac:spMkLst>
        </pc:spChg>
        <pc:spChg chg="del">
          <ac:chgData name="Zhu, HaiBin" userId="436486e9-7e39-4cba-9c9f-90eaafe3d3e3" providerId="ADAL" clId="{D06AA604-7B11-4195-96AB-6F85676F9553}" dt="2021-01-08T01:56:55.568" v="717" actId="478"/>
          <ac:spMkLst>
            <pc:docMk/>
            <pc:sldMk cId="1834223742" sldId="270"/>
            <ac:spMk id="10" creationId="{17B0F57A-4F4B-4ED6-923B-25179D13DA84}"/>
          </ac:spMkLst>
        </pc:spChg>
        <pc:spChg chg="del">
          <ac:chgData name="Zhu, HaiBin" userId="436486e9-7e39-4cba-9c9f-90eaafe3d3e3" providerId="ADAL" clId="{D06AA604-7B11-4195-96AB-6F85676F9553}" dt="2021-01-08T01:56:55.568" v="717" actId="478"/>
          <ac:spMkLst>
            <pc:docMk/>
            <pc:sldMk cId="1834223742" sldId="270"/>
            <ac:spMk id="11" creationId="{01BE432C-FE63-4990-83A4-FF71D34AB200}"/>
          </ac:spMkLst>
        </pc:spChg>
        <pc:spChg chg="del">
          <ac:chgData name="Zhu, HaiBin" userId="436486e9-7e39-4cba-9c9f-90eaafe3d3e3" providerId="ADAL" clId="{D06AA604-7B11-4195-96AB-6F85676F9553}" dt="2021-01-08T01:56:55.568" v="717" actId="478"/>
          <ac:spMkLst>
            <pc:docMk/>
            <pc:sldMk cId="1834223742" sldId="270"/>
            <ac:spMk id="12" creationId="{031B9FBD-59B8-4F2B-A41C-08C5E177CF01}"/>
          </ac:spMkLst>
        </pc:spChg>
        <pc:spChg chg="del">
          <ac:chgData name="Zhu, HaiBin" userId="436486e9-7e39-4cba-9c9f-90eaafe3d3e3" providerId="ADAL" clId="{D06AA604-7B11-4195-96AB-6F85676F9553}" dt="2021-01-08T01:56:55.568" v="717" actId="478"/>
          <ac:spMkLst>
            <pc:docMk/>
            <pc:sldMk cId="1834223742" sldId="270"/>
            <ac:spMk id="13" creationId="{418348C5-6C77-4DE4-9870-82096EDA5165}"/>
          </ac:spMkLst>
        </pc:spChg>
        <pc:spChg chg="del">
          <ac:chgData name="Zhu, HaiBin" userId="436486e9-7e39-4cba-9c9f-90eaafe3d3e3" providerId="ADAL" clId="{D06AA604-7B11-4195-96AB-6F85676F9553}" dt="2021-01-08T01:56:55.568" v="717" actId="478"/>
          <ac:spMkLst>
            <pc:docMk/>
            <pc:sldMk cId="1834223742" sldId="270"/>
            <ac:spMk id="14" creationId="{74FE1D58-6714-4223-9BB0-E9B132921A59}"/>
          </ac:spMkLst>
        </pc:spChg>
        <pc:picChg chg="add mod">
          <ac:chgData name="Zhu, HaiBin" userId="436486e9-7e39-4cba-9c9f-90eaafe3d3e3" providerId="ADAL" clId="{D06AA604-7B11-4195-96AB-6F85676F9553}" dt="2021-01-08T01:59:09.047" v="732" actId="14100"/>
          <ac:picMkLst>
            <pc:docMk/>
            <pc:sldMk cId="1834223742" sldId="270"/>
            <ac:picMk id="3" creationId="{CAEE7B09-0FDF-42F2-8E4D-5ACBEA430B46}"/>
          </ac:picMkLst>
        </pc:picChg>
        <pc:picChg chg="add mod">
          <ac:chgData name="Zhu, HaiBin" userId="436486e9-7e39-4cba-9c9f-90eaafe3d3e3" providerId="ADAL" clId="{D06AA604-7B11-4195-96AB-6F85676F9553}" dt="2021-01-08T01:59:10.981" v="733" actId="14100"/>
          <ac:picMkLst>
            <pc:docMk/>
            <pc:sldMk cId="1834223742" sldId="270"/>
            <ac:picMk id="5" creationId="{88FAE535-E267-4546-8C99-A01608502199}"/>
          </ac:picMkLst>
        </pc:picChg>
        <pc:picChg chg="del">
          <ac:chgData name="Zhu, HaiBin" userId="436486e9-7e39-4cba-9c9f-90eaafe3d3e3" providerId="ADAL" clId="{D06AA604-7B11-4195-96AB-6F85676F9553}" dt="2021-01-08T01:56:51.363" v="716" actId="478"/>
          <ac:picMkLst>
            <pc:docMk/>
            <pc:sldMk cId="1834223742" sldId="270"/>
            <ac:picMk id="6" creationId="{20E46AF8-ED5C-49FF-AD0C-3E35A45F0218}"/>
          </ac:picMkLst>
        </pc:picChg>
      </pc:sldChg>
      <pc:sldChg chg="addSp delSp modSp add mod">
        <pc:chgData name="Zhu, HaiBin" userId="436486e9-7e39-4cba-9c9f-90eaafe3d3e3" providerId="ADAL" clId="{D06AA604-7B11-4195-96AB-6F85676F9553}" dt="2021-01-12T08:19:29.247" v="1035"/>
        <pc:sldMkLst>
          <pc:docMk/>
          <pc:sldMk cId="3232477812" sldId="271"/>
        </pc:sldMkLst>
        <pc:spChg chg="mod">
          <ac:chgData name="Zhu, HaiBin" userId="436486e9-7e39-4cba-9c9f-90eaafe3d3e3" providerId="ADAL" clId="{D06AA604-7B11-4195-96AB-6F85676F9553}" dt="2021-01-12T08:17:27.099" v="1019" actId="20577"/>
          <ac:spMkLst>
            <pc:docMk/>
            <pc:sldMk cId="3232477812" sldId="271"/>
            <ac:spMk id="8" creationId="{0D6D1267-E9B2-4FB9-A868-7137C319C61F}"/>
          </ac:spMkLst>
        </pc:spChg>
        <pc:spChg chg="del">
          <ac:chgData name="Zhu, HaiBin" userId="436486e9-7e39-4cba-9c9f-90eaafe3d3e3" providerId="ADAL" clId="{D06AA604-7B11-4195-96AB-6F85676F9553}" dt="2021-01-12T08:17:29.343" v="1020" actId="478"/>
          <ac:spMkLst>
            <pc:docMk/>
            <pc:sldMk cId="3232477812" sldId="271"/>
            <ac:spMk id="9" creationId="{A09E33B0-E580-4A96-BE2C-3D74E7F03850}"/>
          </ac:spMkLst>
        </pc:spChg>
        <pc:spChg chg="add mod">
          <ac:chgData name="Zhu, HaiBin" userId="436486e9-7e39-4cba-9c9f-90eaafe3d3e3" providerId="ADAL" clId="{D06AA604-7B11-4195-96AB-6F85676F9553}" dt="2021-01-12T08:19:29.247" v="1035"/>
          <ac:spMkLst>
            <pc:docMk/>
            <pc:sldMk cId="3232477812" sldId="271"/>
            <ac:spMk id="10" creationId="{5B1A92D4-1D97-4A00-B96F-AC9A597A3199}"/>
          </ac:spMkLst>
        </pc:spChg>
        <pc:picChg chg="add">
          <ac:chgData name="Zhu, HaiBin" userId="436486e9-7e39-4cba-9c9f-90eaafe3d3e3" providerId="ADAL" clId="{D06AA604-7B11-4195-96AB-6F85676F9553}" dt="2021-01-12T08:18:12.341" v="1022" actId="22"/>
          <ac:picMkLst>
            <pc:docMk/>
            <pc:sldMk cId="3232477812" sldId="271"/>
            <ac:picMk id="3" creationId="{47FF39F6-0B39-4BCE-82E6-DE4A7355C6E5}"/>
          </ac:picMkLst>
        </pc:picChg>
        <pc:picChg chg="del">
          <ac:chgData name="Zhu, HaiBin" userId="436486e9-7e39-4cba-9c9f-90eaafe3d3e3" providerId="ADAL" clId="{D06AA604-7B11-4195-96AB-6F85676F9553}" dt="2021-01-12T08:17:30.940" v="1021" actId="478"/>
          <ac:picMkLst>
            <pc:docMk/>
            <pc:sldMk cId="3232477812" sldId="271"/>
            <ac:picMk id="7" creationId="{0D228824-84C8-4EEF-A375-D980BE15CBC7}"/>
          </ac:picMkLst>
        </pc:picChg>
      </pc:sldChg>
      <pc:sldChg chg="add del">
        <pc:chgData name="Zhu, HaiBin" userId="436486e9-7e39-4cba-9c9f-90eaafe3d3e3" providerId="ADAL" clId="{D06AA604-7B11-4195-96AB-6F85676F9553}" dt="2021-01-12T08:10:16.902" v="829" actId="47"/>
        <pc:sldMkLst>
          <pc:docMk/>
          <pc:sldMk cId="4167007855" sldId="271"/>
        </pc:sldMkLst>
      </pc:sldChg>
      <pc:sldChg chg="addSp delSp modSp add mod">
        <pc:chgData name="Zhu, HaiBin" userId="436486e9-7e39-4cba-9c9f-90eaafe3d3e3" providerId="ADAL" clId="{D06AA604-7B11-4195-96AB-6F85676F9553}" dt="2021-01-12T08:19:24.553" v="1033"/>
        <pc:sldMkLst>
          <pc:docMk/>
          <pc:sldMk cId="2968858839" sldId="272"/>
        </pc:sldMkLst>
        <pc:spChg chg="add mod">
          <ac:chgData name="Zhu, HaiBin" userId="436486e9-7e39-4cba-9c9f-90eaafe3d3e3" providerId="ADAL" clId="{D06AA604-7B11-4195-96AB-6F85676F9553}" dt="2021-01-12T08:19:24.553" v="1033"/>
          <ac:spMkLst>
            <pc:docMk/>
            <pc:sldMk cId="2968858839" sldId="272"/>
            <ac:spMk id="7" creationId="{4FF96CC5-519B-4F62-A9B4-C8062D71F7FD}"/>
          </ac:spMkLst>
        </pc:spChg>
        <pc:spChg chg="mod">
          <ac:chgData name="Zhu, HaiBin" userId="436486e9-7e39-4cba-9c9f-90eaafe3d3e3" providerId="ADAL" clId="{D06AA604-7B11-4195-96AB-6F85676F9553}" dt="2021-01-12T08:18:18.713" v="1026" actId="20577"/>
          <ac:spMkLst>
            <pc:docMk/>
            <pc:sldMk cId="2968858839" sldId="272"/>
            <ac:spMk id="8" creationId="{0D6D1267-E9B2-4FB9-A868-7137C319C61F}"/>
          </ac:spMkLst>
        </pc:spChg>
        <pc:picChg chg="del">
          <ac:chgData name="Zhu, HaiBin" userId="436486e9-7e39-4cba-9c9f-90eaafe3d3e3" providerId="ADAL" clId="{D06AA604-7B11-4195-96AB-6F85676F9553}" dt="2021-01-12T08:18:17.136" v="1024" actId="478"/>
          <ac:picMkLst>
            <pc:docMk/>
            <pc:sldMk cId="2968858839" sldId="272"/>
            <ac:picMk id="3" creationId="{47FF39F6-0B39-4BCE-82E6-DE4A7355C6E5}"/>
          </ac:picMkLst>
        </pc:picChg>
        <pc:picChg chg="add">
          <ac:chgData name="Zhu, HaiBin" userId="436486e9-7e39-4cba-9c9f-90eaafe3d3e3" providerId="ADAL" clId="{D06AA604-7B11-4195-96AB-6F85676F9553}" dt="2021-01-12T08:18:34.787" v="1027" actId="22"/>
          <ac:picMkLst>
            <pc:docMk/>
            <pc:sldMk cId="2968858839" sldId="272"/>
            <ac:picMk id="5" creationId="{E9924649-CAAB-4BF8-8772-5F8722DA6652}"/>
          </ac:picMkLst>
        </pc:picChg>
      </pc:sldChg>
      <pc:sldChg chg="addSp delSp modSp add mod">
        <pc:chgData name="Zhu, HaiBin" userId="436486e9-7e39-4cba-9c9f-90eaafe3d3e3" providerId="ADAL" clId="{D06AA604-7B11-4195-96AB-6F85676F9553}" dt="2021-01-12T08:19:27.049" v="1034"/>
        <pc:sldMkLst>
          <pc:docMk/>
          <pc:sldMk cId="2762508876" sldId="273"/>
        </pc:sldMkLst>
        <pc:spChg chg="add mod">
          <ac:chgData name="Zhu, HaiBin" userId="436486e9-7e39-4cba-9c9f-90eaafe3d3e3" providerId="ADAL" clId="{D06AA604-7B11-4195-96AB-6F85676F9553}" dt="2021-01-12T08:19:27.049" v="1034"/>
          <ac:spMkLst>
            <pc:docMk/>
            <pc:sldMk cId="2762508876" sldId="273"/>
            <ac:spMk id="7" creationId="{4DD3FCBC-CB33-475D-82BA-422F61265A44}"/>
          </ac:spMkLst>
        </pc:spChg>
        <pc:spChg chg="mod">
          <ac:chgData name="Zhu, HaiBin" userId="436486e9-7e39-4cba-9c9f-90eaafe3d3e3" providerId="ADAL" clId="{D06AA604-7B11-4195-96AB-6F85676F9553}" dt="2021-01-12T08:18:47.125" v="1031" actId="20577"/>
          <ac:spMkLst>
            <pc:docMk/>
            <pc:sldMk cId="2762508876" sldId="273"/>
            <ac:spMk id="8" creationId="{0D6D1267-E9B2-4FB9-A868-7137C319C61F}"/>
          </ac:spMkLst>
        </pc:spChg>
        <pc:picChg chg="add">
          <ac:chgData name="Zhu, HaiBin" userId="436486e9-7e39-4cba-9c9f-90eaafe3d3e3" providerId="ADAL" clId="{D06AA604-7B11-4195-96AB-6F85676F9553}" dt="2021-01-12T08:19:06.065" v="1032" actId="22"/>
          <ac:picMkLst>
            <pc:docMk/>
            <pc:sldMk cId="2762508876" sldId="273"/>
            <ac:picMk id="3" creationId="{4DCD697C-D10D-46B9-BA5E-52F162DBAA19}"/>
          </ac:picMkLst>
        </pc:picChg>
        <pc:picChg chg="del">
          <ac:chgData name="Zhu, HaiBin" userId="436486e9-7e39-4cba-9c9f-90eaafe3d3e3" providerId="ADAL" clId="{D06AA604-7B11-4195-96AB-6F85676F9553}" dt="2021-01-12T08:18:41.522" v="1029" actId="478"/>
          <ac:picMkLst>
            <pc:docMk/>
            <pc:sldMk cId="2762508876" sldId="273"/>
            <ac:picMk id="5" creationId="{E9924649-CAAB-4BF8-8772-5F8722DA6652}"/>
          </ac:picMkLst>
        </pc:picChg>
      </pc:sldChg>
      <pc:sldChg chg="addSp delSp modSp add mod">
        <pc:chgData name="Zhu, HaiBin" userId="436486e9-7e39-4cba-9c9f-90eaafe3d3e3" providerId="ADAL" clId="{D06AA604-7B11-4195-96AB-6F85676F9553}" dt="2021-01-12T08:26:35.027" v="1209" actId="478"/>
        <pc:sldMkLst>
          <pc:docMk/>
          <pc:sldMk cId="269020540" sldId="274"/>
        </pc:sldMkLst>
        <pc:spChg chg="del">
          <ac:chgData name="Zhu, HaiBin" userId="436486e9-7e39-4cba-9c9f-90eaafe3d3e3" providerId="ADAL" clId="{D06AA604-7B11-4195-96AB-6F85676F9553}" dt="2021-01-12T08:20:23.504" v="1038" actId="478"/>
          <ac:spMkLst>
            <pc:docMk/>
            <pc:sldMk cId="269020540" sldId="274"/>
            <ac:spMk id="7" creationId="{4DD3FCBC-CB33-475D-82BA-422F61265A44}"/>
          </ac:spMkLst>
        </pc:spChg>
        <pc:spChg chg="mod">
          <ac:chgData name="Zhu, HaiBin" userId="436486e9-7e39-4cba-9c9f-90eaafe3d3e3" providerId="ADAL" clId="{D06AA604-7B11-4195-96AB-6F85676F9553}" dt="2021-01-12T08:23:56.210" v="1206" actId="14100"/>
          <ac:spMkLst>
            <pc:docMk/>
            <pc:sldMk cId="269020540" sldId="274"/>
            <ac:spMk id="8" creationId="{0D6D1267-E9B2-4FB9-A868-7137C319C61F}"/>
          </ac:spMkLst>
        </pc:spChg>
        <pc:picChg chg="del">
          <ac:chgData name="Zhu, HaiBin" userId="436486e9-7e39-4cba-9c9f-90eaafe3d3e3" providerId="ADAL" clId="{D06AA604-7B11-4195-96AB-6F85676F9553}" dt="2021-01-12T08:20:20.737" v="1037" actId="478"/>
          <ac:picMkLst>
            <pc:docMk/>
            <pc:sldMk cId="269020540" sldId="274"/>
            <ac:picMk id="3" creationId="{4DCD697C-D10D-46B9-BA5E-52F162DBAA19}"/>
          </ac:picMkLst>
        </pc:picChg>
        <pc:picChg chg="add del">
          <ac:chgData name="Zhu, HaiBin" userId="436486e9-7e39-4cba-9c9f-90eaafe3d3e3" providerId="ADAL" clId="{D06AA604-7B11-4195-96AB-6F85676F9553}" dt="2021-01-12T08:26:35.027" v="1209" actId="478"/>
          <ac:picMkLst>
            <pc:docMk/>
            <pc:sldMk cId="269020540" sldId="274"/>
            <ac:picMk id="5" creationId="{7A6B30F9-A600-4507-B9BC-577152AE32A5}"/>
          </ac:picMkLst>
        </pc:picChg>
      </pc:sldChg>
      <pc:sldChg chg="delSp add del mod">
        <pc:chgData name="Zhu, HaiBin" userId="436486e9-7e39-4cba-9c9f-90eaafe3d3e3" providerId="ADAL" clId="{D06AA604-7B11-4195-96AB-6F85676F9553}" dt="2021-01-12T08:26:54.750" v="1220" actId="47"/>
        <pc:sldMkLst>
          <pc:docMk/>
          <pc:sldMk cId="2254143486" sldId="275"/>
        </pc:sldMkLst>
        <pc:picChg chg="del">
          <ac:chgData name="Zhu, HaiBin" userId="436486e9-7e39-4cba-9c9f-90eaafe3d3e3" providerId="ADAL" clId="{D06AA604-7B11-4195-96AB-6F85676F9553}" dt="2021-01-12T08:26:51.718" v="1218" actId="21"/>
          <ac:picMkLst>
            <pc:docMk/>
            <pc:sldMk cId="2254143486" sldId="275"/>
            <ac:picMk id="5" creationId="{7A6B30F9-A600-4507-B9BC-577152AE32A5}"/>
          </ac:picMkLst>
        </pc:picChg>
      </pc:sldChg>
      <pc:sldChg chg="addSp delSp modSp add mod">
        <pc:chgData name="Zhu, HaiBin" userId="436486e9-7e39-4cba-9c9f-90eaafe3d3e3" providerId="ADAL" clId="{D06AA604-7B11-4195-96AB-6F85676F9553}" dt="2021-01-12T08:27:23.474" v="1223"/>
        <pc:sldMkLst>
          <pc:docMk/>
          <pc:sldMk cId="304628636" sldId="276"/>
        </pc:sldMkLst>
        <pc:spChg chg="mod">
          <ac:chgData name="Zhu, HaiBin" userId="436486e9-7e39-4cba-9c9f-90eaafe3d3e3" providerId="ADAL" clId="{D06AA604-7B11-4195-96AB-6F85676F9553}" dt="2021-01-12T08:26:45.292" v="1217" actId="20577"/>
          <ac:spMkLst>
            <pc:docMk/>
            <pc:sldMk cId="304628636" sldId="276"/>
            <ac:spMk id="4" creationId="{D686579E-E6CD-4102-8CAA-7E06B13DFABD}"/>
          </ac:spMkLst>
        </pc:spChg>
        <pc:spChg chg="add mod">
          <ac:chgData name="Zhu, HaiBin" userId="436486e9-7e39-4cba-9c9f-90eaafe3d3e3" providerId="ADAL" clId="{D06AA604-7B11-4195-96AB-6F85676F9553}" dt="2021-01-12T08:27:11.423" v="1221"/>
          <ac:spMkLst>
            <pc:docMk/>
            <pc:sldMk cId="304628636" sldId="276"/>
            <ac:spMk id="6" creationId="{75FB2B1C-06B5-4A5A-9E81-47510EEA682D}"/>
          </ac:spMkLst>
        </pc:spChg>
        <pc:spChg chg="add mod">
          <ac:chgData name="Zhu, HaiBin" userId="436486e9-7e39-4cba-9c9f-90eaafe3d3e3" providerId="ADAL" clId="{D06AA604-7B11-4195-96AB-6F85676F9553}" dt="2021-01-12T08:27:11.423" v="1221"/>
          <ac:spMkLst>
            <pc:docMk/>
            <pc:sldMk cId="304628636" sldId="276"/>
            <ac:spMk id="7" creationId="{AA4AD134-795E-4669-93C2-EAC7C2EF5B1E}"/>
          </ac:spMkLst>
        </pc:spChg>
        <pc:spChg chg="del">
          <ac:chgData name="Zhu, HaiBin" userId="436486e9-7e39-4cba-9c9f-90eaafe3d3e3" providerId="ADAL" clId="{D06AA604-7B11-4195-96AB-6F85676F9553}" dt="2021-01-12T08:26:42.533" v="1211" actId="478"/>
          <ac:spMkLst>
            <pc:docMk/>
            <pc:sldMk cId="304628636" sldId="276"/>
            <ac:spMk id="8" creationId="{0D6D1267-E9B2-4FB9-A868-7137C319C61F}"/>
          </ac:spMkLst>
        </pc:spChg>
        <pc:spChg chg="add del mod">
          <ac:chgData name="Zhu, HaiBin" userId="436486e9-7e39-4cba-9c9f-90eaafe3d3e3" providerId="ADAL" clId="{D06AA604-7B11-4195-96AB-6F85676F9553}" dt="2021-01-12T08:27:23.474" v="1223"/>
          <ac:spMkLst>
            <pc:docMk/>
            <pc:sldMk cId="304628636" sldId="276"/>
            <ac:spMk id="9" creationId="{1C8467BB-69D9-460D-962E-78A9BFFE637E}"/>
          </ac:spMkLst>
        </pc:spChg>
        <pc:spChg chg="add del mod">
          <ac:chgData name="Zhu, HaiBin" userId="436486e9-7e39-4cba-9c9f-90eaafe3d3e3" providerId="ADAL" clId="{D06AA604-7B11-4195-96AB-6F85676F9553}" dt="2021-01-12T08:27:23.474" v="1223"/>
          <ac:spMkLst>
            <pc:docMk/>
            <pc:sldMk cId="304628636" sldId="276"/>
            <ac:spMk id="10" creationId="{9A5637D4-8B9D-4EE8-BDB2-4F4F2508FCF6}"/>
          </ac:spMkLst>
        </pc:spChg>
        <pc:picChg chg="add mod">
          <ac:chgData name="Zhu, HaiBin" userId="436486e9-7e39-4cba-9c9f-90eaafe3d3e3" providerId="ADAL" clId="{D06AA604-7B11-4195-96AB-6F85676F9553}" dt="2021-01-12T08:26:53.125" v="1219"/>
          <ac:picMkLst>
            <pc:docMk/>
            <pc:sldMk cId="304628636" sldId="276"/>
            <ac:picMk id="5" creationId="{FC2C46BD-3AED-44F9-BB74-6CC593BBE7F4}"/>
          </ac:picMkLst>
        </pc:picChg>
      </pc:sldChg>
      <pc:sldChg chg="addSp delSp modSp add mod">
        <pc:chgData name="Zhu, HaiBin" userId="436486e9-7e39-4cba-9c9f-90eaafe3d3e3" providerId="ADAL" clId="{D06AA604-7B11-4195-96AB-6F85676F9553}" dt="2021-01-12T08:28:17.049" v="1243" actId="20577"/>
        <pc:sldMkLst>
          <pc:docMk/>
          <pc:sldMk cId="1190458508" sldId="277"/>
        </pc:sldMkLst>
        <pc:spChg chg="mod">
          <ac:chgData name="Zhu, HaiBin" userId="436486e9-7e39-4cba-9c9f-90eaafe3d3e3" providerId="ADAL" clId="{D06AA604-7B11-4195-96AB-6F85676F9553}" dt="2021-01-12T08:28:17.049" v="1243" actId="20577"/>
          <ac:spMkLst>
            <pc:docMk/>
            <pc:sldMk cId="1190458508" sldId="277"/>
            <ac:spMk id="6" creationId="{75FB2B1C-06B5-4A5A-9E81-47510EEA682D}"/>
          </ac:spMkLst>
        </pc:spChg>
        <pc:picChg chg="add">
          <ac:chgData name="Zhu, HaiBin" userId="436486e9-7e39-4cba-9c9f-90eaafe3d3e3" providerId="ADAL" clId="{D06AA604-7B11-4195-96AB-6F85676F9553}" dt="2021-01-12T08:28:12.493" v="1241" actId="22"/>
          <ac:picMkLst>
            <pc:docMk/>
            <pc:sldMk cId="1190458508" sldId="277"/>
            <ac:picMk id="3" creationId="{D5E4D7A2-57B8-421C-8173-690FE214AFDF}"/>
          </ac:picMkLst>
        </pc:picChg>
        <pc:picChg chg="del">
          <ac:chgData name="Zhu, HaiBin" userId="436486e9-7e39-4cba-9c9f-90eaafe3d3e3" providerId="ADAL" clId="{D06AA604-7B11-4195-96AB-6F85676F9553}" dt="2021-01-12T08:27:38.248" v="1235" actId="478"/>
          <ac:picMkLst>
            <pc:docMk/>
            <pc:sldMk cId="1190458508" sldId="277"/>
            <ac:picMk id="5" creationId="{FC2C46BD-3AED-44F9-BB74-6CC593BBE7F4}"/>
          </ac:picMkLst>
        </pc:picChg>
      </pc:sldChg>
      <pc:sldChg chg="addSp modSp add mod">
        <pc:chgData name="Zhu, HaiBin" userId="436486e9-7e39-4cba-9c9f-90eaafe3d3e3" providerId="ADAL" clId="{D06AA604-7B11-4195-96AB-6F85676F9553}" dt="2021-01-12T08:28:34.011" v="1246" actId="20577"/>
        <pc:sldMkLst>
          <pc:docMk/>
          <pc:sldMk cId="2731791699" sldId="278"/>
        </pc:sldMkLst>
        <pc:spChg chg="mod">
          <ac:chgData name="Zhu, HaiBin" userId="436486e9-7e39-4cba-9c9f-90eaafe3d3e3" providerId="ADAL" clId="{D06AA604-7B11-4195-96AB-6F85676F9553}" dt="2021-01-12T08:28:34.011" v="1246" actId="20577"/>
          <ac:spMkLst>
            <pc:docMk/>
            <pc:sldMk cId="2731791699" sldId="278"/>
            <ac:spMk id="6" creationId="{75FB2B1C-06B5-4A5A-9E81-47510EEA682D}"/>
          </ac:spMkLst>
        </pc:spChg>
        <pc:picChg chg="add">
          <ac:chgData name="Zhu, HaiBin" userId="436486e9-7e39-4cba-9c9f-90eaafe3d3e3" providerId="ADAL" clId="{D06AA604-7B11-4195-96AB-6F85676F9553}" dt="2021-01-12T08:28:32.145" v="1244" actId="22"/>
          <ac:picMkLst>
            <pc:docMk/>
            <pc:sldMk cId="2731791699" sldId="278"/>
            <ac:picMk id="3" creationId="{99DB9406-3CE4-41F7-9451-E64394C01B14}"/>
          </ac:picMkLst>
        </pc:picChg>
      </pc:sldChg>
      <pc:sldChg chg="addSp modSp add mod">
        <pc:chgData name="Zhu, HaiBin" userId="436486e9-7e39-4cba-9c9f-90eaafe3d3e3" providerId="ADAL" clId="{D06AA604-7B11-4195-96AB-6F85676F9553}" dt="2021-01-12T08:28:56.928" v="1249" actId="20577"/>
        <pc:sldMkLst>
          <pc:docMk/>
          <pc:sldMk cId="1501837468" sldId="279"/>
        </pc:sldMkLst>
        <pc:spChg chg="mod">
          <ac:chgData name="Zhu, HaiBin" userId="436486e9-7e39-4cba-9c9f-90eaafe3d3e3" providerId="ADAL" clId="{D06AA604-7B11-4195-96AB-6F85676F9553}" dt="2021-01-12T08:28:56.928" v="1249" actId="20577"/>
          <ac:spMkLst>
            <pc:docMk/>
            <pc:sldMk cId="1501837468" sldId="279"/>
            <ac:spMk id="6" creationId="{75FB2B1C-06B5-4A5A-9E81-47510EEA682D}"/>
          </ac:spMkLst>
        </pc:spChg>
        <pc:picChg chg="add">
          <ac:chgData name="Zhu, HaiBin" userId="436486e9-7e39-4cba-9c9f-90eaafe3d3e3" providerId="ADAL" clId="{D06AA604-7B11-4195-96AB-6F85676F9553}" dt="2021-01-12T08:28:54.537" v="1247" actId="22"/>
          <ac:picMkLst>
            <pc:docMk/>
            <pc:sldMk cId="1501837468" sldId="279"/>
            <ac:picMk id="3" creationId="{7A860750-29BB-45E7-ABB5-DD2A3D17D48F}"/>
          </ac:picMkLst>
        </pc:picChg>
      </pc:sldChg>
      <pc:sldChg chg="addSp modSp add mod">
        <pc:chgData name="Zhu, HaiBin" userId="436486e9-7e39-4cba-9c9f-90eaafe3d3e3" providerId="ADAL" clId="{D06AA604-7B11-4195-96AB-6F85676F9553}" dt="2021-01-12T08:29:21.010" v="1252" actId="20577"/>
        <pc:sldMkLst>
          <pc:docMk/>
          <pc:sldMk cId="234566977" sldId="280"/>
        </pc:sldMkLst>
        <pc:spChg chg="mod">
          <ac:chgData name="Zhu, HaiBin" userId="436486e9-7e39-4cba-9c9f-90eaafe3d3e3" providerId="ADAL" clId="{D06AA604-7B11-4195-96AB-6F85676F9553}" dt="2021-01-12T08:29:21.010" v="1252" actId="20577"/>
          <ac:spMkLst>
            <pc:docMk/>
            <pc:sldMk cId="234566977" sldId="280"/>
            <ac:spMk id="6" creationId="{75FB2B1C-06B5-4A5A-9E81-47510EEA682D}"/>
          </ac:spMkLst>
        </pc:spChg>
        <pc:picChg chg="add">
          <ac:chgData name="Zhu, HaiBin" userId="436486e9-7e39-4cba-9c9f-90eaafe3d3e3" providerId="ADAL" clId="{D06AA604-7B11-4195-96AB-6F85676F9553}" dt="2021-01-12T08:29:18.587" v="1250" actId="22"/>
          <ac:picMkLst>
            <pc:docMk/>
            <pc:sldMk cId="234566977" sldId="280"/>
            <ac:picMk id="3" creationId="{20C8775C-FF4A-4D64-9489-1EC99DCB3E28}"/>
          </ac:picMkLst>
        </pc:picChg>
      </pc:sldChg>
      <pc:sldChg chg="modSp add mod">
        <pc:chgData name="Zhu, HaiBin" userId="436486e9-7e39-4cba-9c9f-90eaafe3d3e3" providerId="ADAL" clId="{D06AA604-7B11-4195-96AB-6F85676F9553}" dt="2021-01-12T08:37:46.411" v="1467" actId="20577"/>
        <pc:sldMkLst>
          <pc:docMk/>
          <pc:sldMk cId="3707804077" sldId="281"/>
        </pc:sldMkLst>
        <pc:spChg chg="mod">
          <ac:chgData name="Zhu, HaiBin" userId="436486e9-7e39-4cba-9c9f-90eaafe3d3e3" providerId="ADAL" clId="{D06AA604-7B11-4195-96AB-6F85676F9553}" dt="2021-01-12T08:37:46.411" v="1467" actId="20577"/>
          <ac:spMkLst>
            <pc:docMk/>
            <pc:sldMk cId="3707804077" sldId="281"/>
            <ac:spMk id="6" creationId="{75FB2B1C-06B5-4A5A-9E81-47510EEA682D}"/>
          </ac:spMkLst>
        </pc:spChg>
      </pc:sldChg>
      <pc:sldChg chg="add del">
        <pc:chgData name="Zhu, HaiBin" userId="436486e9-7e39-4cba-9c9f-90eaafe3d3e3" providerId="ADAL" clId="{D06AA604-7B11-4195-96AB-6F85676F9553}" dt="2021-01-12T08:41:02.354" v="1469" actId="47"/>
        <pc:sldMkLst>
          <pc:docMk/>
          <pc:sldMk cId="214434341" sldId="282"/>
        </pc:sldMkLst>
      </pc:sldChg>
      <pc:sldChg chg="addSp delSp modSp add mod">
        <pc:chgData name="Zhu, HaiBin" userId="436486e9-7e39-4cba-9c9f-90eaafe3d3e3" providerId="ADAL" clId="{D06AA604-7B11-4195-96AB-6F85676F9553}" dt="2021-01-12T08:41:43.071" v="1483" actId="22"/>
        <pc:sldMkLst>
          <pc:docMk/>
          <pc:sldMk cId="4062968320" sldId="283"/>
        </pc:sldMkLst>
        <pc:spChg chg="mod">
          <ac:chgData name="Zhu, HaiBin" userId="436486e9-7e39-4cba-9c9f-90eaafe3d3e3" providerId="ADAL" clId="{D06AA604-7B11-4195-96AB-6F85676F9553}" dt="2021-01-12T08:41:05.316" v="1474" actId="20577"/>
          <ac:spMkLst>
            <pc:docMk/>
            <pc:sldMk cId="4062968320" sldId="283"/>
            <ac:spMk id="4" creationId="{D686579E-E6CD-4102-8CAA-7E06B13DFABD}"/>
          </ac:spMkLst>
        </pc:spChg>
        <pc:picChg chg="add">
          <ac:chgData name="Zhu, HaiBin" userId="436486e9-7e39-4cba-9c9f-90eaafe3d3e3" providerId="ADAL" clId="{D06AA604-7B11-4195-96AB-6F85676F9553}" dt="2021-01-12T08:41:43.071" v="1483" actId="22"/>
          <ac:picMkLst>
            <pc:docMk/>
            <pc:sldMk cId="4062968320" sldId="283"/>
            <ac:picMk id="3" creationId="{C21008AE-7E58-4A44-8F35-FA6148F7249D}"/>
          </ac:picMkLst>
        </pc:picChg>
        <pc:picChg chg="del">
          <ac:chgData name="Zhu, HaiBin" userId="436486e9-7e39-4cba-9c9f-90eaafe3d3e3" providerId="ADAL" clId="{D06AA604-7B11-4195-96AB-6F85676F9553}" dt="2021-01-12T08:41:24.085" v="1480" actId="478"/>
          <ac:picMkLst>
            <pc:docMk/>
            <pc:sldMk cId="4062968320" sldId="283"/>
            <ac:picMk id="5" creationId="{FC2C46BD-3AED-44F9-BB74-6CC593BBE7F4}"/>
          </ac:picMkLst>
        </pc:picChg>
      </pc:sldChg>
      <pc:sldChg chg="addSp delSp modSp add mod">
        <pc:chgData name="Zhu, HaiBin" userId="436486e9-7e39-4cba-9c9f-90eaafe3d3e3" providerId="ADAL" clId="{D06AA604-7B11-4195-96AB-6F85676F9553}" dt="2021-01-12T08:42:01.412" v="1484" actId="22"/>
        <pc:sldMkLst>
          <pc:docMk/>
          <pc:sldMk cId="3303023554" sldId="284"/>
        </pc:sldMkLst>
        <pc:spChg chg="del">
          <ac:chgData name="Zhu, HaiBin" userId="436486e9-7e39-4cba-9c9f-90eaafe3d3e3" providerId="ADAL" clId="{D06AA604-7B11-4195-96AB-6F85676F9553}" dt="2021-01-12T08:41:12.999" v="1475" actId="478"/>
          <ac:spMkLst>
            <pc:docMk/>
            <pc:sldMk cId="3303023554" sldId="284"/>
            <ac:spMk id="4" creationId="{D686579E-E6CD-4102-8CAA-7E06B13DFABD}"/>
          </ac:spMkLst>
        </pc:spChg>
        <pc:spChg chg="add del mod">
          <ac:chgData name="Zhu, HaiBin" userId="436486e9-7e39-4cba-9c9f-90eaafe3d3e3" providerId="ADAL" clId="{D06AA604-7B11-4195-96AB-6F85676F9553}" dt="2021-01-12T08:41:14.785" v="1476" actId="478"/>
          <ac:spMkLst>
            <pc:docMk/>
            <pc:sldMk cId="3303023554" sldId="284"/>
            <ac:spMk id="5" creationId="{7F8AC7A1-C376-419C-B821-A3D8CF621A04}"/>
          </ac:spMkLst>
        </pc:spChg>
        <pc:spChg chg="mod">
          <ac:chgData name="Zhu, HaiBin" userId="436486e9-7e39-4cba-9c9f-90eaafe3d3e3" providerId="ADAL" clId="{D06AA604-7B11-4195-96AB-6F85676F9553}" dt="2021-01-12T08:41:21.682" v="1479" actId="20577"/>
          <ac:spMkLst>
            <pc:docMk/>
            <pc:sldMk cId="3303023554" sldId="284"/>
            <ac:spMk id="6" creationId="{75FB2B1C-06B5-4A5A-9E81-47510EEA682D}"/>
          </ac:spMkLst>
        </pc:spChg>
        <pc:spChg chg="add mod">
          <ac:chgData name="Zhu, HaiBin" userId="436486e9-7e39-4cba-9c9f-90eaafe3d3e3" providerId="ADAL" clId="{D06AA604-7B11-4195-96AB-6F85676F9553}" dt="2021-01-12T08:41:15.264" v="1477"/>
          <ac:spMkLst>
            <pc:docMk/>
            <pc:sldMk cId="3303023554" sldId="284"/>
            <ac:spMk id="8" creationId="{5EE668A2-CA63-469E-A638-BF2C52F7C15B}"/>
          </ac:spMkLst>
        </pc:spChg>
        <pc:picChg chg="del">
          <ac:chgData name="Zhu, HaiBin" userId="436486e9-7e39-4cba-9c9f-90eaafe3d3e3" providerId="ADAL" clId="{D06AA604-7B11-4195-96AB-6F85676F9553}" dt="2021-01-12T08:41:25.362" v="1481" actId="478"/>
          <ac:picMkLst>
            <pc:docMk/>
            <pc:sldMk cId="3303023554" sldId="284"/>
            <ac:picMk id="3" creationId="{D5E4D7A2-57B8-421C-8173-690FE214AFDF}"/>
          </ac:picMkLst>
        </pc:picChg>
        <pc:picChg chg="add">
          <ac:chgData name="Zhu, HaiBin" userId="436486e9-7e39-4cba-9c9f-90eaafe3d3e3" providerId="ADAL" clId="{D06AA604-7B11-4195-96AB-6F85676F9553}" dt="2021-01-12T08:42:01.412" v="1484" actId="22"/>
          <ac:picMkLst>
            <pc:docMk/>
            <pc:sldMk cId="3303023554" sldId="284"/>
            <ac:picMk id="10" creationId="{C04932AD-4C7F-4C33-B096-18646038CF42}"/>
          </ac:picMkLst>
        </pc:picChg>
      </pc:sldChg>
      <pc:sldChg chg="addSp modSp add mod">
        <pc:chgData name="Zhu, HaiBin" userId="436486e9-7e39-4cba-9c9f-90eaafe3d3e3" providerId="ADAL" clId="{D06AA604-7B11-4195-96AB-6F85676F9553}" dt="2021-01-12T08:42:23.532" v="1487" actId="20577"/>
        <pc:sldMkLst>
          <pc:docMk/>
          <pc:sldMk cId="1940266608" sldId="285"/>
        </pc:sldMkLst>
        <pc:spChg chg="mod">
          <ac:chgData name="Zhu, HaiBin" userId="436486e9-7e39-4cba-9c9f-90eaafe3d3e3" providerId="ADAL" clId="{D06AA604-7B11-4195-96AB-6F85676F9553}" dt="2021-01-12T08:42:23.532" v="1487" actId="20577"/>
          <ac:spMkLst>
            <pc:docMk/>
            <pc:sldMk cId="1940266608" sldId="285"/>
            <ac:spMk id="6" creationId="{75FB2B1C-06B5-4A5A-9E81-47510EEA682D}"/>
          </ac:spMkLst>
        </pc:spChg>
        <pc:picChg chg="add">
          <ac:chgData name="Zhu, HaiBin" userId="436486e9-7e39-4cba-9c9f-90eaafe3d3e3" providerId="ADAL" clId="{D06AA604-7B11-4195-96AB-6F85676F9553}" dt="2021-01-12T08:42:20.544" v="1485" actId="22"/>
          <ac:picMkLst>
            <pc:docMk/>
            <pc:sldMk cId="1940266608" sldId="285"/>
            <ac:picMk id="3" creationId="{A33457FD-7D75-4DD7-A64B-1599A0CC087E}"/>
          </ac:picMkLst>
        </pc:picChg>
      </pc:sldChg>
      <pc:sldChg chg="addSp delSp modSp add mod">
        <pc:chgData name="Zhu, HaiBin" userId="436486e9-7e39-4cba-9c9f-90eaafe3d3e3" providerId="ADAL" clId="{D06AA604-7B11-4195-96AB-6F85676F9553}" dt="2021-01-13T03:38:31.441" v="1759" actId="20577"/>
        <pc:sldMkLst>
          <pc:docMk/>
          <pc:sldMk cId="165207040" sldId="286"/>
        </pc:sldMkLst>
        <pc:spChg chg="mod">
          <ac:chgData name="Zhu, HaiBin" userId="436486e9-7e39-4cba-9c9f-90eaafe3d3e3" providerId="ADAL" clId="{D06AA604-7B11-4195-96AB-6F85676F9553}" dt="2021-01-12T08:50:21.456" v="1503" actId="20577"/>
          <ac:spMkLst>
            <pc:docMk/>
            <pc:sldMk cId="165207040" sldId="286"/>
            <ac:spMk id="4" creationId="{D686579E-E6CD-4102-8CAA-7E06B13DFABD}"/>
          </ac:spMkLst>
        </pc:spChg>
        <pc:spChg chg="mod">
          <ac:chgData name="Zhu, HaiBin" userId="436486e9-7e39-4cba-9c9f-90eaafe3d3e3" providerId="ADAL" clId="{D06AA604-7B11-4195-96AB-6F85676F9553}" dt="2021-01-13T03:38:31.441" v="1759" actId="20577"/>
          <ac:spMkLst>
            <pc:docMk/>
            <pc:sldMk cId="165207040" sldId="286"/>
            <ac:spMk id="6" creationId="{75FB2B1C-06B5-4A5A-9E81-47510EEA682D}"/>
          </ac:spMkLst>
        </pc:spChg>
        <pc:spChg chg="del">
          <ac:chgData name="Zhu, HaiBin" userId="436486e9-7e39-4cba-9c9f-90eaafe3d3e3" providerId="ADAL" clId="{D06AA604-7B11-4195-96AB-6F85676F9553}" dt="2021-01-12T08:50:25.751" v="1504" actId="478"/>
          <ac:spMkLst>
            <pc:docMk/>
            <pc:sldMk cId="165207040" sldId="286"/>
            <ac:spMk id="7" creationId="{AA4AD134-795E-4669-93C2-EAC7C2EF5B1E}"/>
          </ac:spMkLst>
        </pc:spChg>
        <pc:picChg chg="add del mod">
          <ac:chgData name="Zhu, HaiBin" userId="436486e9-7e39-4cba-9c9f-90eaafe3d3e3" providerId="ADAL" clId="{D06AA604-7B11-4195-96AB-6F85676F9553}" dt="2021-01-12T08:53:11.618" v="1586" actId="478"/>
          <ac:picMkLst>
            <pc:docMk/>
            <pc:sldMk cId="165207040" sldId="286"/>
            <ac:picMk id="3" creationId="{64787D19-A5E7-493E-82D4-85834C7A15DB}"/>
          </ac:picMkLst>
        </pc:picChg>
        <pc:picChg chg="add del mod">
          <ac:chgData name="Zhu, HaiBin" userId="436486e9-7e39-4cba-9c9f-90eaafe3d3e3" providerId="ADAL" clId="{D06AA604-7B11-4195-96AB-6F85676F9553}" dt="2021-01-12T08:51:35.068" v="1575" actId="478"/>
          <ac:picMkLst>
            <pc:docMk/>
            <pc:sldMk cId="165207040" sldId="286"/>
            <ac:picMk id="8" creationId="{DC0C9F95-54EC-457D-9FE5-6E7FCC55D713}"/>
          </ac:picMkLst>
        </pc:picChg>
        <pc:picChg chg="add del mod">
          <ac:chgData name="Zhu, HaiBin" userId="436486e9-7e39-4cba-9c9f-90eaafe3d3e3" providerId="ADAL" clId="{D06AA604-7B11-4195-96AB-6F85676F9553}" dt="2021-01-12T08:53:12.314" v="1587" actId="478"/>
          <ac:picMkLst>
            <pc:docMk/>
            <pc:sldMk cId="165207040" sldId="286"/>
            <ac:picMk id="9" creationId="{1FDBF99E-2AE6-4163-8B1D-20B27F6F7A9F}"/>
          </ac:picMkLst>
        </pc:picChg>
      </pc:sldChg>
      <pc:sldChg chg="addSp delSp modSp add mod">
        <pc:chgData name="Zhu, HaiBin" userId="436486e9-7e39-4cba-9c9f-90eaafe3d3e3" providerId="ADAL" clId="{D06AA604-7B11-4195-96AB-6F85676F9553}" dt="2021-01-12T08:52:59.066" v="1584" actId="1076"/>
        <pc:sldMkLst>
          <pc:docMk/>
          <pc:sldMk cId="3398394213" sldId="287"/>
        </pc:sldMkLst>
        <pc:picChg chg="del">
          <ac:chgData name="Zhu, HaiBin" userId="436486e9-7e39-4cba-9c9f-90eaafe3d3e3" providerId="ADAL" clId="{D06AA604-7B11-4195-96AB-6F85676F9553}" dt="2021-01-12T08:52:10.533" v="1579" actId="478"/>
          <ac:picMkLst>
            <pc:docMk/>
            <pc:sldMk cId="3398394213" sldId="287"/>
            <ac:picMk id="3" creationId="{64787D19-A5E7-493E-82D4-85834C7A15DB}"/>
          </ac:picMkLst>
        </pc:picChg>
        <pc:picChg chg="add mod">
          <ac:chgData name="Zhu, HaiBin" userId="436486e9-7e39-4cba-9c9f-90eaafe3d3e3" providerId="ADAL" clId="{D06AA604-7B11-4195-96AB-6F85676F9553}" dt="2021-01-12T08:52:36.641" v="1582" actId="1076"/>
          <ac:picMkLst>
            <pc:docMk/>
            <pc:sldMk cId="3398394213" sldId="287"/>
            <ac:picMk id="5" creationId="{1C88285D-C91E-4E67-A854-6E23A8A63C6E}"/>
          </ac:picMkLst>
        </pc:picChg>
        <pc:picChg chg="add mod">
          <ac:chgData name="Zhu, HaiBin" userId="436486e9-7e39-4cba-9c9f-90eaafe3d3e3" providerId="ADAL" clId="{D06AA604-7B11-4195-96AB-6F85676F9553}" dt="2021-01-12T08:52:59.066" v="1584" actId="1076"/>
          <ac:picMkLst>
            <pc:docMk/>
            <pc:sldMk cId="3398394213" sldId="287"/>
            <ac:picMk id="8" creationId="{AE6D463B-16F7-4004-9ACF-A0EACAEF42F2}"/>
          </ac:picMkLst>
        </pc:picChg>
        <pc:picChg chg="del">
          <ac:chgData name="Zhu, HaiBin" userId="436486e9-7e39-4cba-9c9f-90eaafe3d3e3" providerId="ADAL" clId="{D06AA604-7B11-4195-96AB-6F85676F9553}" dt="2021-01-12T08:52:11.069" v="1580" actId="478"/>
          <ac:picMkLst>
            <pc:docMk/>
            <pc:sldMk cId="3398394213" sldId="287"/>
            <ac:picMk id="9" creationId="{1FDBF99E-2AE6-4163-8B1D-20B27F6F7A9F}"/>
          </ac:picMkLst>
        </pc:picChg>
      </pc:sldChg>
      <pc:sldChg chg="add">
        <pc:chgData name="Zhu, HaiBin" userId="436486e9-7e39-4cba-9c9f-90eaafe3d3e3" providerId="ADAL" clId="{D06AA604-7B11-4195-96AB-6F85676F9553}" dt="2021-01-12T08:53:09.661" v="1585"/>
        <pc:sldMkLst>
          <pc:docMk/>
          <pc:sldMk cId="1278301792" sldId="288"/>
        </pc:sldMkLst>
      </pc:sldChg>
    </pc:docChg>
  </pc:docChgLst>
  <pc:docChgLst>
    <pc:chgData name="Zhu, HaiBin" userId="436486e9-7e39-4cba-9c9f-90eaafe3d3e3" providerId="ADAL" clId="{4649B8AB-EE76-4EB9-9B76-B633A7E59981}"/>
    <pc:docChg chg="undo custSel addSld modSld sldOrd">
      <pc:chgData name="Zhu, HaiBin" userId="436486e9-7e39-4cba-9c9f-90eaafe3d3e3" providerId="ADAL" clId="{4649B8AB-EE76-4EB9-9B76-B633A7E59981}" dt="2021-01-05T03:49:04.039" v="415" actId="1076"/>
      <pc:docMkLst>
        <pc:docMk/>
      </pc:docMkLst>
      <pc:sldChg chg="modSp mod">
        <pc:chgData name="Zhu, HaiBin" userId="436486e9-7e39-4cba-9c9f-90eaafe3d3e3" providerId="ADAL" clId="{4649B8AB-EE76-4EB9-9B76-B633A7E59981}" dt="2021-01-05T03:44:14.766" v="73" actId="20577"/>
        <pc:sldMkLst>
          <pc:docMk/>
          <pc:sldMk cId="3323724861" sldId="256"/>
        </pc:sldMkLst>
        <pc:spChg chg="mod">
          <ac:chgData name="Zhu, HaiBin" userId="436486e9-7e39-4cba-9c9f-90eaafe3d3e3" providerId="ADAL" clId="{4649B8AB-EE76-4EB9-9B76-B633A7E59981}" dt="2021-01-05T03:43:55.839" v="25" actId="20577"/>
          <ac:spMkLst>
            <pc:docMk/>
            <pc:sldMk cId="3323724861" sldId="256"/>
            <ac:spMk id="5" creationId="{8DDB5864-79C7-4AA8-816D-D840F64D800A}"/>
          </ac:spMkLst>
        </pc:spChg>
        <pc:spChg chg="mod">
          <ac:chgData name="Zhu, HaiBin" userId="436486e9-7e39-4cba-9c9f-90eaafe3d3e3" providerId="ADAL" clId="{4649B8AB-EE76-4EB9-9B76-B633A7E59981}" dt="2021-01-05T03:44:14.766" v="73" actId="20577"/>
          <ac:spMkLst>
            <pc:docMk/>
            <pc:sldMk cId="3323724861" sldId="256"/>
            <ac:spMk id="6" creationId="{8DEE57E9-A472-4C1B-AB18-CBA32D3EEF8F}"/>
          </ac:spMkLst>
        </pc:spChg>
      </pc:sldChg>
      <pc:sldChg chg="addSp delSp modSp mod ord">
        <pc:chgData name="Zhu, HaiBin" userId="436486e9-7e39-4cba-9c9f-90eaafe3d3e3" providerId="ADAL" clId="{4649B8AB-EE76-4EB9-9B76-B633A7E59981}" dt="2021-01-05T03:49:04.039" v="415" actId="1076"/>
        <pc:sldMkLst>
          <pc:docMk/>
          <pc:sldMk cId="826976296" sldId="258"/>
        </pc:sldMkLst>
        <pc:spChg chg="add del mod">
          <ac:chgData name="Zhu, HaiBin" userId="436486e9-7e39-4cba-9c9f-90eaafe3d3e3" providerId="ADAL" clId="{4649B8AB-EE76-4EB9-9B76-B633A7E59981}" dt="2021-01-05T03:45:36.329" v="132" actId="478"/>
          <ac:spMkLst>
            <pc:docMk/>
            <pc:sldMk cId="826976296" sldId="258"/>
            <ac:spMk id="3" creationId="{C9EF8218-5560-4170-8D6A-E44A7A42401C}"/>
          </ac:spMkLst>
        </pc:spChg>
        <pc:spChg chg="add mod">
          <ac:chgData name="Zhu, HaiBin" userId="436486e9-7e39-4cba-9c9f-90eaafe3d3e3" providerId="ADAL" clId="{4649B8AB-EE76-4EB9-9B76-B633A7E59981}" dt="2021-01-05T03:49:04.039" v="415" actId="1076"/>
          <ac:spMkLst>
            <pc:docMk/>
            <pc:sldMk cId="826976296" sldId="258"/>
            <ac:spMk id="5" creationId="{79F694CF-EFE2-4837-AD29-502583645052}"/>
          </ac:spMkLst>
        </pc:spChg>
        <pc:spChg chg="mod">
          <ac:chgData name="Zhu, HaiBin" userId="436486e9-7e39-4cba-9c9f-90eaafe3d3e3" providerId="ADAL" clId="{4649B8AB-EE76-4EB9-9B76-B633A7E59981}" dt="2021-01-05T03:45:28.205" v="130" actId="20577"/>
          <ac:spMkLst>
            <pc:docMk/>
            <pc:sldMk cId="826976296" sldId="258"/>
            <ac:spMk id="7" creationId="{A170A99B-5F1B-4E36-88F3-F8D5B252B8D5}"/>
          </ac:spMkLst>
        </pc:spChg>
        <pc:graphicFrameChg chg="add mod">
          <ac:chgData name="Zhu, HaiBin" userId="436486e9-7e39-4cba-9c9f-90eaafe3d3e3" providerId="ADAL" clId="{4649B8AB-EE76-4EB9-9B76-B633A7E59981}" dt="2021-01-05T03:45:57.557" v="150"/>
          <ac:graphicFrameMkLst>
            <pc:docMk/>
            <pc:sldMk cId="826976296" sldId="258"/>
            <ac:graphicFrameMk id="6" creationId="{A376F923-D7A4-4A68-9402-5A038FFCB08F}"/>
          </ac:graphicFrameMkLst>
        </pc:graphicFrameChg>
        <pc:graphicFrameChg chg="add mod">
          <ac:chgData name="Zhu, HaiBin" userId="436486e9-7e39-4cba-9c9f-90eaafe3d3e3" providerId="ADAL" clId="{4649B8AB-EE76-4EB9-9B76-B633A7E59981}" dt="2021-01-05T03:45:57.557" v="150"/>
          <ac:graphicFrameMkLst>
            <pc:docMk/>
            <pc:sldMk cId="826976296" sldId="258"/>
            <ac:graphicFrameMk id="8" creationId="{15C9D1C1-7C8D-45CA-B099-01B50FBFAE71}"/>
          </ac:graphicFrameMkLst>
        </pc:graphicFrameChg>
        <pc:graphicFrameChg chg="del">
          <ac:chgData name="Zhu, HaiBin" userId="436486e9-7e39-4cba-9c9f-90eaafe3d3e3" providerId="ADAL" clId="{4649B8AB-EE76-4EB9-9B76-B633A7E59981}" dt="2021-01-05T03:45:32.272" v="131" actId="478"/>
          <ac:graphicFrameMkLst>
            <pc:docMk/>
            <pc:sldMk cId="826976296" sldId="258"/>
            <ac:graphicFrameMk id="9" creationId="{870B6E89-5C08-4B9F-88CC-E6F8479F0392}"/>
          </ac:graphicFrameMkLst>
        </pc:graphicFrameChg>
        <pc:graphicFrameChg chg="add mod">
          <ac:chgData name="Zhu, HaiBin" userId="436486e9-7e39-4cba-9c9f-90eaafe3d3e3" providerId="ADAL" clId="{4649B8AB-EE76-4EB9-9B76-B633A7E59981}" dt="2021-01-05T03:45:57.557" v="150"/>
          <ac:graphicFrameMkLst>
            <pc:docMk/>
            <pc:sldMk cId="826976296" sldId="258"/>
            <ac:graphicFrameMk id="10" creationId="{800493B1-BDE8-47F4-B704-123232E01A58}"/>
          </ac:graphicFrameMkLst>
        </pc:graphicFrameChg>
        <pc:graphicFrameChg chg="add mod">
          <ac:chgData name="Zhu, HaiBin" userId="436486e9-7e39-4cba-9c9f-90eaafe3d3e3" providerId="ADAL" clId="{4649B8AB-EE76-4EB9-9B76-B633A7E59981}" dt="2021-01-05T03:45:57.557" v="150"/>
          <ac:graphicFrameMkLst>
            <pc:docMk/>
            <pc:sldMk cId="826976296" sldId="258"/>
            <ac:graphicFrameMk id="11" creationId="{FE2C0821-72CD-485A-9F5E-47603C6833B3}"/>
          </ac:graphicFrameMkLst>
        </pc:graphicFrameChg>
        <pc:graphicFrameChg chg="add mod">
          <ac:chgData name="Zhu, HaiBin" userId="436486e9-7e39-4cba-9c9f-90eaafe3d3e3" providerId="ADAL" clId="{4649B8AB-EE76-4EB9-9B76-B633A7E59981}" dt="2021-01-05T03:45:55.725" v="148"/>
          <ac:graphicFrameMkLst>
            <pc:docMk/>
            <pc:sldMk cId="826976296" sldId="258"/>
            <ac:graphicFrameMk id="12" creationId="{A376F923-D7A4-4A68-9402-5A038FFCB08F}"/>
          </ac:graphicFrameMkLst>
        </pc:graphicFrameChg>
        <pc:graphicFrameChg chg="add mod">
          <ac:chgData name="Zhu, HaiBin" userId="436486e9-7e39-4cba-9c9f-90eaafe3d3e3" providerId="ADAL" clId="{4649B8AB-EE76-4EB9-9B76-B633A7E59981}" dt="2021-01-05T03:45:55.725" v="148"/>
          <ac:graphicFrameMkLst>
            <pc:docMk/>
            <pc:sldMk cId="826976296" sldId="258"/>
            <ac:graphicFrameMk id="13" creationId="{15C9D1C1-7C8D-45CA-B099-01B50FBFAE71}"/>
          </ac:graphicFrameMkLst>
        </pc:graphicFrameChg>
        <pc:graphicFrameChg chg="add mod">
          <ac:chgData name="Zhu, HaiBin" userId="436486e9-7e39-4cba-9c9f-90eaafe3d3e3" providerId="ADAL" clId="{4649B8AB-EE76-4EB9-9B76-B633A7E59981}" dt="2021-01-05T03:45:55.725" v="148"/>
          <ac:graphicFrameMkLst>
            <pc:docMk/>
            <pc:sldMk cId="826976296" sldId="258"/>
            <ac:graphicFrameMk id="14" creationId="{800493B1-BDE8-47F4-B704-123232E01A58}"/>
          </ac:graphicFrameMkLst>
        </pc:graphicFrameChg>
        <pc:graphicFrameChg chg="add mod">
          <ac:chgData name="Zhu, HaiBin" userId="436486e9-7e39-4cba-9c9f-90eaafe3d3e3" providerId="ADAL" clId="{4649B8AB-EE76-4EB9-9B76-B633A7E59981}" dt="2021-01-05T03:45:55.725" v="148"/>
          <ac:graphicFrameMkLst>
            <pc:docMk/>
            <pc:sldMk cId="826976296" sldId="258"/>
            <ac:graphicFrameMk id="15" creationId="{FE2C0821-72CD-485A-9F5E-47603C6833B3}"/>
          </ac:graphicFrameMkLst>
        </pc:graphicFrameChg>
        <pc:picChg chg="add del mod">
          <ac:chgData name="Zhu, HaiBin" userId="436486e9-7e39-4cba-9c9f-90eaafe3d3e3" providerId="ADAL" clId="{4649B8AB-EE76-4EB9-9B76-B633A7E59981}" dt="2021-01-05T03:48:51.842" v="411" actId="478"/>
          <ac:picMkLst>
            <pc:docMk/>
            <pc:sldMk cId="826976296" sldId="258"/>
            <ac:picMk id="4" creationId="{9E9F6B06-3EA5-45D6-98EF-F13014651B8D}"/>
          </ac:picMkLst>
        </pc:picChg>
        <pc:picChg chg="add mod">
          <ac:chgData name="Zhu, HaiBin" userId="436486e9-7e39-4cba-9c9f-90eaafe3d3e3" providerId="ADAL" clId="{4649B8AB-EE76-4EB9-9B76-B633A7E59981}" dt="2021-01-05T03:49:01.487" v="414" actId="1076"/>
          <ac:picMkLst>
            <pc:docMk/>
            <pc:sldMk cId="826976296" sldId="258"/>
            <ac:picMk id="16" creationId="{03683DC7-D8FB-4A14-A480-27C9267C794C}"/>
          </ac:picMkLst>
        </pc:picChg>
      </pc:sldChg>
      <pc:sldChg chg="add">
        <pc:chgData name="Zhu, HaiBin" userId="436486e9-7e39-4cba-9c9f-90eaafe3d3e3" providerId="ADAL" clId="{4649B8AB-EE76-4EB9-9B76-B633A7E59981}" dt="2021-01-05T03:44:46.859" v="74"/>
        <pc:sldMkLst>
          <pc:docMk/>
          <pc:sldMk cId="1555593490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576" y="1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13" y="4415133"/>
            <a:ext cx="5609574" cy="418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576" y="8830268"/>
            <a:ext cx="3038258" cy="4644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1 KO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228005-DEBC-491C-87BF-27883EA04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9" y="-1"/>
            <a:ext cx="12190413" cy="6857107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62F1206-9BB1-42FF-A5A4-746AAD43AC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2630" y="3765666"/>
            <a:ext cx="5649410" cy="1992488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Arial Narrow" pitchFamily="34" charset="0"/>
              </a:defRPr>
            </a:lvl1pPr>
            <a:lvl2pPr marL="533267" indent="0">
              <a:buFontTx/>
              <a:buNone/>
              <a:defRPr/>
            </a:lvl2pPr>
            <a:lvl3pPr marL="1066533" indent="0">
              <a:buFontTx/>
              <a:buNone/>
              <a:defRPr/>
            </a:lvl3pPr>
            <a:lvl4pPr marL="1523619" indent="0">
              <a:buFontTx/>
              <a:buNone/>
              <a:defRPr/>
            </a:lvl4pPr>
            <a:lvl5pPr marL="205688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Cognoid</a:t>
            </a:r>
            <a:r>
              <a:rPr lang="en-US" dirty="0"/>
              <a:t> Name |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BCF4E-633B-4F65-8313-AF954124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630" y="1099847"/>
            <a:ext cx="5649410" cy="2441375"/>
          </a:xfrm>
        </p:spPr>
        <p:txBody>
          <a:bodyPr anchor="b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98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Righ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EFC8-B921-42A2-A05C-0194A243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655" y="457202"/>
            <a:ext cx="4211803" cy="1258389"/>
          </a:xfrm>
        </p:spPr>
        <p:txBody>
          <a:bodyPr anchor="t">
            <a:normAutofit/>
          </a:bodyPr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D9622-35FC-4FAA-8C36-2D3000B86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7006987" cy="6435305"/>
          </a:xfrm>
        </p:spPr>
        <p:txBody>
          <a:bodyPr/>
          <a:lstStyle>
            <a:lvl1pPr marL="0" indent="0">
              <a:buNone/>
              <a:defRPr sz="2399"/>
            </a:lvl1pPr>
            <a:lvl2pPr marL="342797" indent="0">
              <a:buNone/>
              <a:defRPr sz="2099"/>
            </a:lvl2pPr>
            <a:lvl3pPr marL="685594" indent="0">
              <a:buNone/>
              <a:defRPr sz="1799"/>
            </a:lvl3pPr>
            <a:lvl4pPr marL="1028391" indent="0">
              <a:buNone/>
              <a:defRPr sz="1500"/>
            </a:lvl4pPr>
            <a:lvl5pPr marL="1371189" indent="0">
              <a:buNone/>
              <a:defRPr sz="1500"/>
            </a:lvl5pPr>
            <a:lvl6pPr marL="1713986" indent="0">
              <a:buNone/>
              <a:defRPr sz="1500"/>
            </a:lvl6pPr>
            <a:lvl7pPr marL="2056783" indent="0">
              <a:buNone/>
              <a:defRPr sz="1500"/>
            </a:lvl7pPr>
            <a:lvl8pPr marL="2399580" indent="0">
              <a:buNone/>
              <a:defRPr sz="1500"/>
            </a:lvl8pPr>
            <a:lvl9pPr marL="2742377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568A3A-7BFB-485C-B4E0-CF6ABF419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1879" y="1820091"/>
            <a:ext cx="4214638" cy="42596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675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69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21 KOM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369D9132-D67B-4F72-BBCA-95E816C4E3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0412" cy="68571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7DB4E3-A53C-475F-973A-1D12838FCF1D}"/>
              </a:ext>
            </a:extLst>
          </p:cNvPr>
          <p:cNvSpPr/>
          <p:nvPr userDrawn="1"/>
        </p:nvSpPr>
        <p:spPr bwMode="auto">
          <a:xfrm>
            <a:off x="0" y="3648364"/>
            <a:ext cx="12188825" cy="320874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2BB17-9B56-432B-9B05-4B3B2AE4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47" y="3666836"/>
            <a:ext cx="10848825" cy="2697018"/>
          </a:xfrm>
          <a:effectLst>
            <a:glow rad="101600">
              <a:srgbClr val="7030A0">
                <a:alpha val="60000"/>
              </a:srgbClr>
            </a:glow>
          </a:effectLst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0431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4038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8040" y="4360334"/>
            <a:ext cx="10863254" cy="1811867"/>
          </a:xfrm>
        </p:spPr>
        <p:txBody>
          <a:bodyPr anchor="ctr" anchorCtr="0"/>
          <a:lstStyle>
            <a:lvl1pPr algn="ctr">
              <a:defRPr sz="3201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743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buClr>
                <a:srgbClr val="FFF300"/>
              </a:buClr>
              <a:defRPr/>
            </a:lvl1pPr>
            <a:lvl2pPr>
              <a:buClr>
                <a:srgbClr val="FFF300"/>
              </a:buClr>
              <a:defRPr/>
            </a:lvl2pPr>
            <a:lvl3pPr>
              <a:buClr>
                <a:srgbClr val="FFF300"/>
              </a:buClr>
              <a:defRPr/>
            </a:lvl3pPr>
            <a:lvl4pPr>
              <a:buClr>
                <a:srgbClr val="FFF300"/>
              </a:buClr>
              <a:defRPr/>
            </a:lvl4pPr>
            <a:lvl5pPr>
              <a:buClr>
                <a:srgbClr val="FFF300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905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59848" y="2221992"/>
            <a:ext cx="10848825" cy="3951796"/>
          </a:xfrm>
        </p:spPr>
        <p:txBody>
          <a:bodyPr/>
          <a:lstStyle>
            <a:lvl1pPr>
              <a:buClr>
                <a:srgbClr val="FFF300"/>
              </a:buClr>
              <a:defRPr/>
            </a:lvl1pPr>
            <a:lvl2pPr>
              <a:buClr>
                <a:srgbClr val="FFF300"/>
              </a:buClr>
              <a:defRPr/>
            </a:lvl2pPr>
            <a:lvl3pPr>
              <a:buClr>
                <a:srgbClr val="FFF300"/>
              </a:buClr>
              <a:defRPr/>
            </a:lvl3pPr>
            <a:lvl4pPr>
              <a:buClr>
                <a:srgbClr val="FFF300"/>
              </a:buClr>
              <a:defRPr/>
            </a:lvl4pPr>
            <a:lvl5pPr>
              <a:buClr>
                <a:srgbClr val="FFF300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59848" y="1452753"/>
            <a:ext cx="10848825" cy="640080"/>
          </a:xfrm>
        </p:spPr>
        <p:txBody>
          <a:bodyPr anchor="t" anchorCtr="0"/>
          <a:lstStyle>
            <a:lvl1pPr marL="0" indent="0">
              <a:lnSpc>
                <a:spcPct val="95000"/>
              </a:lnSpc>
              <a:buNone/>
              <a:defRPr sz="2400" b="1"/>
            </a:lvl1pPr>
            <a:lvl2pPr marL="609458" indent="0">
              <a:buNone/>
              <a:defRPr sz="2666" b="1"/>
            </a:lvl2pPr>
            <a:lvl3pPr marL="1218915" indent="0">
              <a:buNone/>
              <a:defRPr sz="2399" b="1"/>
            </a:lvl3pPr>
            <a:lvl4pPr marL="1828373" indent="0">
              <a:buNone/>
              <a:defRPr sz="2133" b="1"/>
            </a:lvl4pPr>
            <a:lvl5pPr marL="2437830" indent="0">
              <a:buNone/>
              <a:defRPr sz="2133" b="1"/>
            </a:lvl5pPr>
            <a:lvl6pPr marL="3047289" indent="0">
              <a:buNone/>
              <a:defRPr sz="2133" b="1"/>
            </a:lvl6pPr>
            <a:lvl7pPr marL="3656747" indent="0">
              <a:buNone/>
              <a:defRPr sz="2133" b="1"/>
            </a:lvl7pPr>
            <a:lvl8pPr marL="4266204" indent="0">
              <a:buNone/>
              <a:defRPr sz="2133" b="1"/>
            </a:lvl8pPr>
            <a:lvl9pPr marL="4875662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620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59848" y="1603376"/>
            <a:ext cx="5246655" cy="4570413"/>
          </a:xfrm>
        </p:spPr>
        <p:txBody>
          <a:bodyPr/>
          <a:lstStyle>
            <a:lvl1pPr marL="457200" indent="-457200">
              <a:spcBef>
                <a:spcPts val="1333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2000"/>
            </a:lvl1pPr>
            <a:lvl2pPr marL="741368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800"/>
            </a:lvl2pPr>
            <a:lvl3pPr marL="1141426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600"/>
            </a:lvl3pPr>
            <a:lvl4pPr marL="1489093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400"/>
            </a:lvl4pPr>
            <a:lvl5pPr marL="1830412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400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5977" y="1603376"/>
            <a:ext cx="5232696" cy="4570413"/>
          </a:xfrm>
        </p:spPr>
        <p:txBody>
          <a:bodyPr/>
          <a:lstStyle>
            <a:lvl1pPr>
              <a:spcBef>
                <a:spcPts val="1333"/>
              </a:spcBef>
              <a:buClr>
                <a:srgbClr val="FFF300"/>
              </a:buClr>
              <a:defRPr sz="2000"/>
            </a:lvl1pPr>
            <a:lvl2pPr>
              <a:spcBef>
                <a:spcPts val="600"/>
              </a:spcBef>
              <a:buClr>
                <a:srgbClr val="FFF300"/>
              </a:buClr>
              <a:defRPr sz="1800"/>
            </a:lvl2pPr>
            <a:lvl3pPr>
              <a:spcBef>
                <a:spcPts val="600"/>
              </a:spcBef>
              <a:buClr>
                <a:srgbClr val="FFF300"/>
              </a:buClr>
              <a:defRPr sz="1600"/>
            </a:lvl3pPr>
            <a:lvl4pPr marL="1371622" indent="-225429">
              <a:spcBef>
                <a:spcPts val="600"/>
              </a:spcBef>
              <a:buClr>
                <a:srgbClr val="FFF300"/>
              </a:buClr>
              <a:defRPr sz="1400"/>
            </a:lvl4pPr>
            <a:lvl5pPr marL="1712941" indent="-225429">
              <a:spcBef>
                <a:spcPts val="600"/>
              </a:spcBef>
              <a:buClr>
                <a:srgbClr val="FFF300"/>
              </a:buClr>
              <a:defRPr sz="1400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32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659848" y="1913467"/>
            <a:ext cx="5246655" cy="4260322"/>
          </a:xfrm>
        </p:spPr>
        <p:txBody>
          <a:bodyPr/>
          <a:lstStyle>
            <a:lvl1pPr marL="457200" indent="-457200">
              <a:spcBef>
                <a:spcPts val="1333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2400"/>
            </a:lvl1pPr>
            <a:lvl2pPr marL="741368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2000"/>
            </a:lvl2pPr>
            <a:lvl3pPr marL="1141426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800"/>
            </a:lvl3pPr>
            <a:lvl4pPr marL="1489093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600"/>
            </a:lvl4pPr>
            <a:lvl5pPr marL="1830412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848" y="339995"/>
            <a:ext cx="5246655" cy="1463405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512D92-E2FA-4120-B031-5E5C880EBF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6094413" cy="64262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05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 bwMode="gray">
          <a:xfrm>
            <a:off x="6393109" y="1913467"/>
            <a:ext cx="5246655" cy="4260322"/>
          </a:xfrm>
        </p:spPr>
        <p:txBody>
          <a:bodyPr/>
          <a:lstStyle>
            <a:lvl1pPr marL="457200" indent="-457200">
              <a:spcBef>
                <a:spcPts val="1333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2400"/>
            </a:lvl1pPr>
            <a:lvl2pPr marL="741368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2000"/>
            </a:lvl2pPr>
            <a:lvl3pPr marL="1141426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800"/>
            </a:lvl3pPr>
            <a:lvl4pPr marL="1489093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600"/>
            </a:lvl4pPr>
            <a:lvl5pPr marL="1830412" indent="-342900">
              <a:spcBef>
                <a:spcPts val="600"/>
              </a:spcBef>
              <a:buClr>
                <a:srgbClr val="FFF3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93109" y="339995"/>
            <a:ext cx="5246655" cy="1463405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512D92-E2FA-4120-B031-5E5C880EBF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86" y="0"/>
            <a:ext cx="6094413" cy="64262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74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600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-1516" y="3896454"/>
            <a:ext cx="12190341" cy="2961547"/>
          </a:xfrm>
          <a:prstGeom prst="rect">
            <a:avLst/>
          </a:prstGeom>
          <a:solidFill>
            <a:srgbClr val="FFF3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7980" y="4407727"/>
            <a:ext cx="10853314" cy="1146912"/>
          </a:xfrm>
        </p:spPr>
        <p:txBody>
          <a:bodyPr anchor="t" anchorCtr="0"/>
          <a:lstStyle>
            <a:lvl1pPr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3058" y="5579254"/>
            <a:ext cx="10848236" cy="594535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Arial Narrow" pitchFamily="34" charset="0"/>
              </a:defRPr>
            </a:lvl1pPr>
            <a:lvl2pPr marL="533267" indent="0">
              <a:buFontTx/>
              <a:buNone/>
              <a:defRPr/>
            </a:lvl2pPr>
            <a:lvl3pPr marL="1066533" indent="0">
              <a:buFontTx/>
              <a:buNone/>
              <a:defRPr/>
            </a:lvl3pPr>
            <a:lvl4pPr marL="1523619" indent="0">
              <a:buFontTx/>
              <a:buNone/>
              <a:defRPr/>
            </a:lvl4pPr>
            <a:lvl5pPr marL="205688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Cognoid</a:t>
            </a:r>
            <a:r>
              <a:rPr lang="en-US" dirty="0"/>
              <a:t> Name | Date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4113278-CF94-4C5F-B5FA-EA8CC7218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3860" y="6380921"/>
            <a:ext cx="1906033" cy="23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EA5AD4-C82D-4AE2-91E2-87EC800EAB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588" y="0"/>
            <a:ext cx="12190413" cy="38957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your own image</a:t>
            </a:r>
          </a:p>
        </p:txBody>
      </p:sp>
    </p:spTree>
    <p:extLst>
      <p:ext uri="{BB962C8B-B14F-4D97-AF65-F5344CB8AC3E}">
        <p14:creationId xmlns:p14="http://schemas.microsoft.com/office/powerpoint/2010/main" val="879313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llets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EDC6DD-4684-4DD1-8F5C-9270660087D0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59848" y="4998519"/>
            <a:ext cx="10848825" cy="1053037"/>
          </a:xfrm>
        </p:spPr>
        <p:txBody>
          <a:bodyPr/>
          <a:lstStyle>
            <a:lvl1pPr>
              <a:spcBef>
                <a:spcPts val="1333"/>
              </a:spcBef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9DDD3DA-4AEA-4F34-8E67-70514CD04D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9848" y="1603375"/>
            <a:ext cx="3509931" cy="3115358"/>
          </a:xfrm>
          <a:ln w="12700">
            <a:solidFill>
              <a:schemeClr val="accent5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15AD5C50-C284-43B5-A8B5-C90917470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29295" y="1603375"/>
            <a:ext cx="3509931" cy="3115358"/>
          </a:xfrm>
          <a:ln w="12700">
            <a:solidFill>
              <a:schemeClr val="accent5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6B9006D-53CE-4895-A018-3D6FA58044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98743" y="1603375"/>
            <a:ext cx="3509931" cy="3115358"/>
          </a:xfrm>
          <a:ln w="12700">
            <a:solidFill>
              <a:schemeClr val="accent5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817021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89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4038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038599"/>
            <a:ext cx="12188825" cy="2406873"/>
          </a:xfrm>
          <a:prstGeom prst="rect">
            <a:avLst/>
          </a:prstGeom>
          <a:blipFill>
            <a:blip r:embed="rId2"/>
            <a:stretch>
              <a:fillRect t="-167794"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8039" y="4358148"/>
            <a:ext cx="10863254" cy="1693403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470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669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59847" y="2221992"/>
            <a:ext cx="10848825" cy="3951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659847" y="1452753"/>
            <a:ext cx="10848825" cy="64008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95000"/>
              </a:lnSpc>
              <a:buNone/>
              <a:defRPr sz="2800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742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59847" y="1610750"/>
            <a:ext cx="5246655" cy="4570413"/>
          </a:xfrm>
        </p:spPr>
        <p:txBody>
          <a:bodyPr/>
          <a:lstStyle>
            <a:lvl1pPr>
              <a:spcBef>
                <a:spcPts val="1333"/>
              </a:spcBef>
              <a:buClrTx/>
              <a:defRPr sz="2000"/>
            </a:lvl1pPr>
            <a:lvl2pPr>
              <a:spcBef>
                <a:spcPts val="600"/>
              </a:spcBef>
              <a:buClrTx/>
              <a:defRPr sz="1800"/>
            </a:lvl2pPr>
            <a:lvl3pPr>
              <a:spcBef>
                <a:spcPts val="600"/>
              </a:spcBef>
              <a:buClrTx/>
              <a:defRPr sz="1600"/>
            </a:lvl3pPr>
            <a:lvl4pPr marL="1371600" indent="-225425">
              <a:spcBef>
                <a:spcPts val="600"/>
              </a:spcBef>
              <a:buClrTx/>
              <a:defRPr sz="1400"/>
            </a:lvl4pPr>
            <a:lvl5pPr marL="1712913" indent="-225425">
              <a:spcBef>
                <a:spcPts val="600"/>
              </a:spcBef>
              <a:buClrTx/>
              <a:defRPr sz="1400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5976" y="1610750"/>
            <a:ext cx="5232696" cy="4570413"/>
          </a:xfrm>
        </p:spPr>
        <p:txBody>
          <a:bodyPr/>
          <a:lstStyle>
            <a:lvl1pPr>
              <a:spcBef>
                <a:spcPts val="1333"/>
              </a:spcBef>
              <a:buClrTx/>
              <a:defRPr sz="2000"/>
            </a:lvl1pPr>
            <a:lvl2pPr>
              <a:spcBef>
                <a:spcPts val="600"/>
              </a:spcBef>
              <a:buClrTx/>
              <a:defRPr sz="1800"/>
            </a:lvl2pPr>
            <a:lvl3pPr>
              <a:spcBef>
                <a:spcPts val="600"/>
              </a:spcBef>
              <a:buClrTx/>
              <a:defRPr sz="1600"/>
            </a:lvl3pPr>
            <a:lvl4pPr marL="1371600" indent="-225425">
              <a:spcBef>
                <a:spcPts val="600"/>
              </a:spcBef>
              <a:buClrTx/>
              <a:defRPr sz="1400"/>
            </a:lvl4pPr>
            <a:lvl5pPr marL="1712913" indent="-225425">
              <a:spcBef>
                <a:spcPts val="600"/>
              </a:spcBef>
              <a:buClrTx/>
              <a:defRPr sz="1400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847" y="339995"/>
            <a:ext cx="10848825" cy="1063932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12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784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llets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59847" y="339995"/>
            <a:ext cx="10848825" cy="1053036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EDC6DD-4684-4DD1-8F5C-9270660087D0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59847" y="4998513"/>
            <a:ext cx="8851681" cy="1053037"/>
          </a:xfrm>
        </p:spPr>
        <p:txBody>
          <a:bodyPr/>
          <a:lstStyle>
            <a:lvl1pPr>
              <a:spcBef>
                <a:spcPts val="1333"/>
              </a:spcBef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9DDD3DA-4AEA-4F34-8E67-70514CD04D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9847" y="1603375"/>
            <a:ext cx="3509931" cy="3115358"/>
          </a:xfrm>
          <a:ln w="12700">
            <a:solidFill>
              <a:schemeClr val="accent5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15AD5C50-C284-43B5-A8B5-C90917470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29294" y="1603375"/>
            <a:ext cx="3509931" cy="3115358"/>
          </a:xfrm>
          <a:ln w="12700">
            <a:solidFill>
              <a:schemeClr val="accent5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6B9006D-53CE-4895-A018-3D6FA58044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98741" y="1603375"/>
            <a:ext cx="3509931" cy="3115358"/>
          </a:xfrm>
          <a:ln w="12700">
            <a:solidFill>
              <a:schemeClr val="accent5"/>
            </a:solidFill>
          </a:ln>
          <a:effectLst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34915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EFC8-B921-42A2-A05C-0194A243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80" y="457202"/>
            <a:ext cx="4211803" cy="1258389"/>
          </a:xfrm>
        </p:spPr>
        <p:txBody>
          <a:bodyPr anchor="t">
            <a:normAutofit/>
          </a:bodyPr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D9622-35FC-4FAA-8C36-2D3000B86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7" y="1"/>
            <a:ext cx="7006987" cy="6434877"/>
          </a:xfrm>
        </p:spPr>
        <p:txBody>
          <a:bodyPr/>
          <a:lstStyle>
            <a:lvl1pPr marL="0" indent="0">
              <a:buNone/>
              <a:defRPr sz="2399"/>
            </a:lvl1pPr>
            <a:lvl2pPr marL="342797" indent="0">
              <a:buNone/>
              <a:defRPr sz="2099"/>
            </a:lvl2pPr>
            <a:lvl3pPr marL="685594" indent="0">
              <a:buNone/>
              <a:defRPr sz="1799"/>
            </a:lvl3pPr>
            <a:lvl4pPr marL="1028391" indent="0">
              <a:buNone/>
              <a:defRPr sz="1500"/>
            </a:lvl4pPr>
            <a:lvl5pPr marL="1371189" indent="0">
              <a:buNone/>
              <a:defRPr sz="1500"/>
            </a:lvl5pPr>
            <a:lvl6pPr marL="1713986" indent="0">
              <a:buNone/>
              <a:defRPr sz="1500"/>
            </a:lvl6pPr>
            <a:lvl7pPr marL="2056783" indent="0">
              <a:buNone/>
              <a:defRPr sz="1500"/>
            </a:lvl7pPr>
            <a:lvl8pPr marL="2399580" indent="0">
              <a:buNone/>
              <a:defRPr sz="1500"/>
            </a:lvl8pPr>
            <a:lvl9pPr marL="2742377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568A3A-7BFB-485C-B4E0-CF6ABF419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04" y="1820091"/>
            <a:ext cx="4214638" cy="42596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645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9266AF-FF41-4257-9346-A8B8E519DC8D}"/>
              </a:ext>
            </a:extLst>
          </p:cNvPr>
          <p:cNvSpPr/>
          <p:nvPr userDrawn="1"/>
        </p:nvSpPr>
        <p:spPr bwMode="auto">
          <a:xfrm>
            <a:off x="-1516" y="6430298"/>
            <a:ext cx="12190341" cy="427704"/>
          </a:xfrm>
          <a:prstGeom prst="rect">
            <a:avLst/>
          </a:prstGeom>
          <a:solidFill>
            <a:srgbClr val="FFF3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59847" y="339995"/>
            <a:ext cx="10848825" cy="98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58113" y="1603376"/>
            <a:ext cx="10850559" cy="442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43A1C7BD-C3E2-49F0-AC0F-DD642ED2BF58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599958" y="6571547"/>
            <a:ext cx="1747727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40" tIns="45720" rIns="91440" bIns="45720"/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cs typeface="Arial" charset="0"/>
              </a:rPr>
              <a:t>© 2021</a:t>
            </a:r>
            <a:r>
              <a:rPr lang="en-US" sz="1000" baseline="0" dirty="0">
                <a:solidFill>
                  <a:schemeClr val="tx1"/>
                </a:solidFill>
                <a:cs typeface="Arial" charset="0"/>
              </a:rPr>
              <a:t> Cognex Confidential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1CBA71-F37F-43AD-83F1-534951F8CF9C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-194649" y="6569252"/>
            <a:ext cx="8032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8AFB4-C6FC-46C2-866E-1D035D18C51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49FD7A-D52D-4887-9DEC-2998B6162304}"/>
              </a:ext>
            </a:extLst>
          </p:cNvPr>
          <p:cNvCxnSpPr/>
          <p:nvPr userDrawn="1"/>
        </p:nvCxnSpPr>
        <p:spPr bwMode="auto">
          <a:xfrm>
            <a:off x="604292" y="6616436"/>
            <a:ext cx="0" cy="145707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DE96B04-2233-4C01-8FE6-E858E24F641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71956" y="6574860"/>
            <a:ext cx="1453625" cy="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3" r:id="rId7"/>
    <p:sldLayoutId id="2147483734" r:id="rId8"/>
    <p:sldLayoutId id="2147483748" r:id="rId9"/>
    <p:sldLayoutId id="2147483749" r:id="rId10"/>
    <p:sldLayoutId id="2147483737" r:id="rId11"/>
    <p:sldLayoutId id="2147483753" r:id="rId1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cap="none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5pPr>
      <a:lvl6pPr marL="60944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6pPr>
      <a:lvl7pPr marL="12188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7pPr>
      <a:lvl8pPr marL="18283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8pPr>
      <a:lvl9pPr marL="2437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9pPr>
    </p:titleStyle>
    <p:bodyStyle>
      <a:lvl1pPr marL="282575" indent="-282575" algn="l" rtl="0" eaLnBrk="1" fontAlgn="base" hangingPunct="1">
        <a:lnSpc>
          <a:spcPct val="95000"/>
        </a:lnSpc>
        <a:spcBef>
          <a:spcPts val="16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90513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030288" indent="-231775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3pPr>
      <a:lvl4pPr marL="1430338" indent="-284163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4pPr>
      <a:lvl5pPr marL="1770063" indent="-223838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971057" indent="-304724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2133">
          <a:solidFill>
            <a:schemeClr val="tx1"/>
          </a:solidFill>
          <a:latin typeface="+mn-lt"/>
        </a:defRPr>
      </a:lvl6pPr>
      <a:lvl7pPr marL="3580505" indent="-304724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2133">
          <a:solidFill>
            <a:schemeClr val="tx1"/>
          </a:solidFill>
          <a:latin typeface="+mn-lt"/>
        </a:defRPr>
      </a:lvl7pPr>
      <a:lvl8pPr marL="4189952" indent="-304724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2133">
          <a:solidFill>
            <a:schemeClr val="tx1"/>
          </a:solidFill>
          <a:latin typeface="+mn-lt"/>
        </a:defRPr>
      </a:lvl8pPr>
      <a:lvl9pPr marL="4799400" indent="-304724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9266AF-FF41-4257-9346-A8B8E519DC8D}"/>
              </a:ext>
            </a:extLst>
          </p:cNvPr>
          <p:cNvSpPr/>
          <p:nvPr userDrawn="1"/>
        </p:nvSpPr>
        <p:spPr bwMode="auto">
          <a:xfrm>
            <a:off x="-1512" y="6430298"/>
            <a:ext cx="12190341" cy="427704"/>
          </a:xfrm>
          <a:prstGeom prst="rect">
            <a:avLst/>
          </a:prstGeom>
          <a:solidFill>
            <a:srgbClr val="FFF3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44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59848" y="339995"/>
            <a:ext cx="10848825" cy="98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58117" y="1603380"/>
            <a:ext cx="10850559" cy="442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43A1C7BD-C3E2-49F0-AC0F-DD642ED2BF58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599962" y="6571553"/>
            <a:ext cx="1747727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91440" tIns="45720" rIns="91440" bIns="4572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© 2021 Cognex Confidential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1CBA71-F37F-43AD-83F1-534951F8CF9C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-194645" y="6569258"/>
            <a:ext cx="8032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r" defTabSz="91441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8AFB4-C6FC-46C2-866E-1D035D18C51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1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49FD7A-D52D-4887-9DEC-2998B6162304}"/>
              </a:ext>
            </a:extLst>
          </p:cNvPr>
          <p:cNvCxnSpPr/>
          <p:nvPr userDrawn="1"/>
        </p:nvCxnSpPr>
        <p:spPr bwMode="auto">
          <a:xfrm>
            <a:off x="604292" y="6616442"/>
            <a:ext cx="0" cy="145707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E1BB9-0D4B-492C-857E-2DACA874FD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471956" y="6574860"/>
            <a:ext cx="1453625" cy="1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5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1" b="0" cap="none" baseline="0">
          <a:solidFill>
            <a:srgbClr val="FFF3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5pPr>
      <a:lvl6pPr marL="6094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6pPr>
      <a:lvl7pPr marL="121891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7pPr>
      <a:lvl8pPr marL="182837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8pPr>
      <a:lvl9pPr marL="24378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6" b="1">
          <a:solidFill>
            <a:schemeClr val="tx2"/>
          </a:solidFill>
          <a:latin typeface="Arial" charset="0"/>
        </a:defRPr>
      </a:lvl9pPr>
    </p:titleStyle>
    <p:bodyStyle>
      <a:lvl1pPr marL="282580" indent="-282580" algn="l" rtl="0" eaLnBrk="1" fontAlgn="base" hangingPunct="1">
        <a:lnSpc>
          <a:spcPct val="95000"/>
        </a:lnSpc>
        <a:spcBef>
          <a:spcPts val="1600"/>
        </a:spcBef>
        <a:spcAft>
          <a:spcPct val="0"/>
        </a:spcAft>
        <a:buClr>
          <a:schemeClr val="accent4"/>
        </a:buClr>
        <a:buFont typeface="Wingdings" pitchFamily="2" charset="2"/>
        <a:buChar char="§"/>
        <a:defRPr sz="2399">
          <a:solidFill>
            <a:schemeClr val="bg1"/>
          </a:solidFill>
          <a:latin typeface="+mn-lt"/>
          <a:ea typeface="+mn-ea"/>
          <a:cs typeface="+mn-cs"/>
        </a:defRPr>
      </a:lvl1pPr>
      <a:lvl2pPr marL="688986" indent="-290518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4"/>
        </a:buClr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1030305" indent="-231779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4"/>
        </a:buClr>
        <a:buFont typeface="Wingdings" pitchFamily="2" charset="2"/>
        <a:buChar char="§"/>
        <a:defRPr sz="1800">
          <a:solidFill>
            <a:schemeClr val="bg1"/>
          </a:solidFill>
          <a:latin typeface="+mn-lt"/>
        </a:defRPr>
      </a:lvl3pPr>
      <a:lvl4pPr marL="1430362" indent="-284168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4"/>
        </a:buClr>
        <a:buFont typeface="Wingdings" pitchFamily="2" charset="2"/>
        <a:buChar char="§"/>
        <a:defRPr sz="1800">
          <a:solidFill>
            <a:schemeClr val="bg1"/>
          </a:solidFill>
          <a:latin typeface="+mn-lt"/>
        </a:defRPr>
      </a:lvl4pPr>
      <a:lvl5pPr marL="1770092" indent="-223841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4"/>
        </a:buClr>
        <a:buFont typeface="Wingdings" pitchFamily="2" charset="2"/>
        <a:buChar char="§"/>
        <a:defRPr sz="1600">
          <a:solidFill>
            <a:schemeClr val="bg1"/>
          </a:solidFill>
          <a:latin typeface="+mn-lt"/>
        </a:defRPr>
      </a:lvl5pPr>
      <a:lvl6pPr marL="2971106" indent="-304729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2133">
          <a:solidFill>
            <a:schemeClr val="tx1"/>
          </a:solidFill>
          <a:latin typeface="+mn-lt"/>
        </a:defRPr>
      </a:lvl6pPr>
      <a:lvl7pPr marL="3580565" indent="-304729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2133">
          <a:solidFill>
            <a:schemeClr val="tx1"/>
          </a:solidFill>
          <a:latin typeface="+mn-lt"/>
        </a:defRPr>
      </a:lvl7pPr>
      <a:lvl8pPr marL="4190022" indent="-304729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2133">
          <a:solidFill>
            <a:schemeClr val="tx1"/>
          </a:solidFill>
          <a:latin typeface="+mn-lt"/>
        </a:defRPr>
      </a:lvl8pPr>
      <a:lvl9pPr marL="4799480" indent="-304729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9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58" algn="l" defTabSz="12189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915" algn="l" defTabSz="12189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73" algn="l" defTabSz="12189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830" algn="l" defTabSz="12189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89" algn="l" defTabSz="12189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747" algn="l" defTabSz="12189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204" algn="l" defTabSz="12189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662" algn="l" defTabSz="12189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DB5864-79C7-4AA8-816D-D840F64D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630" y="1099847"/>
            <a:ext cx="5649410" cy="2456153"/>
          </a:xfrm>
        </p:spPr>
        <p:txBody>
          <a:bodyPr/>
          <a:lstStyle/>
          <a:p>
            <a:r>
              <a:rPr lang="en-US" altLang="zh-CN" dirty="0"/>
              <a:t>Lighting source setup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E57E9-A472-4C1B-AB18-CBA32D3EE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Haibin</a:t>
            </a:r>
            <a:r>
              <a:rPr lang="en-US" dirty="0"/>
              <a:t> Zhu | 2021-01-04</a:t>
            </a:r>
          </a:p>
        </p:txBody>
      </p:sp>
    </p:spTree>
    <p:extLst>
      <p:ext uri="{BB962C8B-B14F-4D97-AF65-F5344CB8AC3E}">
        <p14:creationId xmlns:p14="http://schemas.microsoft.com/office/powerpoint/2010/main" val="332372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Shift test with flat grey board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1267-E9B2-4FB9-A868-7137C319C61F}"/>
              </a:ext>
            </a:extLst>
          </p:cNvPr>
          <p:cNvSpPr txBox="1"/>
          <p:nvPr/>
        </p:nvSpPr>
        <p:spPr bwMode="auto">
          <a:xfrm>
            <a:off x="797232" y="1195007"/>
            <a:ext cx="9128003" cy="57164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1. Ratio varies too big,  and linear </a:t>
            </a:r>
            <a:r>
              <a:rPr lang="en-US" sz="1600" dirty="0" err="1">
                <a:latin typeface="+mn-lt"/>
              </a:rPr>
              <a:t>trendancy</a:t>
            </a:r>
            <a:r>
              <a:rPr lang="en-US" sz="1600" dirty="0">
                <a:latin typeface="+mn-lt"/>
              </a:rPr>
              <a:t> on the delta grey level, then need to shift the lighting </a:t>
            </a:r>
          </a:p>
        </p:txBody>
      </p:sp>
    </p:spTree>
    <p:extLst>
      <p:ext uri="{BB962C8B-B14F-4D97-AF65-F5344CB8AC3E}">
        <p14:creationId xmlns:p14="http://schemas.microsoft.com/office/powerpoint/2010/main" val="26902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Height test with flat grey board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C46BD-3AED-44F9-BB74-6CC593BB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885"/>
            <a:ext cx="12188825" cy="4590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Golden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D134-795E-4669-93C2-EAC7C2EF5B1E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62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Height test with flat grey board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Bring up image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D134-795E-4669-93C2-EAC7C2EF5B1E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4D7A2-57B8-421C-8173-690FE214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17"/>
            <a:ext cx="12188825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Height test with flat grey board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Bring up image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D134-795E-4669-93C2-EAC7C2EF5B1E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B9406-3CE4-41F7-9451-E64394C0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272"/>
            <a:ext cx="12188825" cy="45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91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Height test with flat grey board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Bring up image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D134-795E-4669-93C2-EAC7C2EF5B1E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60750-29BB-45E7-ABB5-DD2A3D17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60"/>
            <a:ext cx="12188825" cy="45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3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Height test with flat grey board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Bring up image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D134-795E-4669-93C2-EAC7C2EF5B1E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8775C-FF4A-4D64-9489-1EC99DCB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171"/>
            <a:ext cx="12188825" cy="45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6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Height test with flat grey board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850498" y="1195007"/>
            <a:ext cx="8488811" cy="200095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342900" indent="-342900" algn="l">
              <a:buAutoNum type="arabicPeriod"/>
            </a:pPr>
            <a:r>
              <a:rPr lang="en-US" sz="1600" dirty="0">
                <a:latin typeface="+mn-lt"/>
              </a:rPr>
              <a:t>Ratio varies too much, need adjust height.</a:t>
            </a:r>
          </a:p>
          <a:p>
            <a:pPr marL="342900" indent="-342900" algn="l">
              <a:buAutoNum type="arabicPeriod"/>
            </a:pPr>
            <a:r>
              <a:rPr lang="en-US" sz="1600" dirty="0">
                <a:latin typeface="+mn-lt"/>
              </a:rPr>
              <a:t>If the range is small, maybe the intensity adjustment will also work.</a:t>
            </a:r>
          </a:p>
          <a:p>
            <a:pPr marL="342900" indent="-342900" algn="l">
              <a:buAutoNum type="arabicPeriod"/>
            </a:pPr>
            <a:endParaRPr lang="en-US" sz="1600" dirty="0">
              <a:latin typeface="+mn-lt"/>
            </a:endParaRPr>
          </a:p>
          <a:p>
            <a:pPr marL="342900" indent="-342900" algn="l">
              <a:buAutoNum type="arabicPeriod"/>
            </a:pPr>
            <a:endParaRPr lang="en-US" sz="1600" dirty="0">
              <a:latin typeface="+mn-lt"/>
            </a:endParaRPr>
          </a:p>
          <a:p>
            <a:pPr algn="l"/>
            <a:r>
              <a:rPr lang="en-US" sz="1600" dirty="0">
                <a:latin typeface="+mn-lt"/>
              </a:rPr>
              <a:t>New intensity = old intensity *(</a:t>
            </a:r>
            <a:r>
              <a:rPr lang="en-US" sz="1600" dirty="0" err="1">
                <a:latin typeface="+mn-lt"/>
              </a:rPr>
              <a:t>OldHeight</a:t>
            </a:r>
            <a:r>
              <a:rPr lang="en-US" sz="1600" dirty="0">
                <a:latin typeface="+mn-lt"/>
              </a:rPr>
              <a:t>)^2 / (</a:t>
            </a:r>
            <a:r>
              <a:rPr lang="en-US" sz="1600" dirty="0" err="1">
                <a:latin typeface="+mn-lt"/>
              </a:rPr>
              <a:t>NewHeight</a:t>
            </a:r>
            <a:r>
              <a:rPr lang="en-US" sz="1600" dirty="0">
                <a:latin typeface="+mn-lt"/>
              </a:rPr>
              <a:t>)^2;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D134-795E-4669-93C2-EAC7C2EF5B1E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7804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Angle test with flat grey board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Golden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D134-795E-4669-93C2-EAC7C2EF5B1E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008AE-7E58-4A44-8F35-FA6148F7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292"/>
            <a:ext cx="12188825" cy="45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6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Bring up image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D134-795E-4669-93C2-EAC7C2EF5B1E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EE668A2-CA63-469E-A638-BF2C52F7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47" y="339995"/>
            <a:ext cx="10848825" cy="983600"/>
          </a:xfrm>
        </p:spPr>
        <p:txBody>
          <a:bodyPr/>
          <a:lstStyle/>
          <a:p>
            <a:r>
              <a:rPr lang="en-US" altLang="zh-CN" dirty="0"/>
              <a:t>Angle test with flat grey board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932AD-4C7F-4C33-B096-18646038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17"/>
            <a:ext cx="12188825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2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Bring up image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D134-795E-4669-93C2-EAC7C2EF5B1E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EE668A2-CA63-469E-A638-BF2C52F7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47" y="339995"/>
            <a:ext cx="10848825" cy="983600"/>
          </a:xfrm>
        </p:spPr>
        <p:txBody>
          <a:bodyPr/>
          <a:lstStyle/>
          <a:p>
            <a:r>
              <a:rPr lang="en-US" altLang="zh-CN" dirty="0"/>
              <a:t>Angle test with flat grey board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457FD-7D75-4DD7-A64B-1599A0CC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192"/>
            <a:ext cx="12188825" cy="45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6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0A99B-5F1B-4E36-88F3-F8D5B252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Greyscale changes correlate well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694CF-EFE2-4837-AD29-502583645052}"/>
              </a:ext>
            </a:extLst>
          </p:cNvPr>
          <p:cNvSpPr txBox="1"/>
          <p:nvPr/>
        </p:nvSpPr>
        <p:spPr bwMode="auto">
          <a:xfrm>
            <a:off x="498764" y="5856137"/>
            <a:ext cx="10007273" cy="49532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n-lt"/>
              </a:rPr>
              <a:t>As the changes for each region are correlated, so multi-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acq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won’t benefit telling the lighting source position.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683DC7-D8FB-4A14-A480-27C9267C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1001863"/>
            <a:ext cx="11403733" cy="45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76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Shift test with flat grey board (</a:t>
            </a:r>
            <a:r>
              <a:rPr lang="en-US" altLang="zh-CN" dirty="0" err="1"/>
              <a:t>SearchMax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659847" y="1597980"/>
            <a:ext cx="8488811" cy="117185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Train the region within </a:t>
            </a:r>
            <a:r>
              <a:rPr lang="en-US" sz="1600" dirty="0" err="1">
                <a:latin typeface="+mn-lt"/>
              </a:rPr>
              <a:t>SearchMax</a:t>
            </a:r>
            <a:r>
              <a:rPr lang="en-US" sz="1600" dirty="0">
                <a:latin typeface="+mn-lt"/>
              </a:rPr>
              <a:t>, and locate the pattern in the bring-up images. </a:t>
            </a:r>
          </a:p>
          <a:p>
            <a:pPr algn="l"/>
            <a:r>
              <a:rPr lang="en-US" sz="1600" dirty="0">
                <a:latin typeface="+mn-lt"/>
              </a:rPr>
              <a:t>** </a:t>
            </a:r>
            <a:r>
              <a:rPr lang="en-US" altLang="zh-CN" sz="1600" dirty="0">
                <a:latin typeface="+mn-lt"/>
              </a:rPr>
              <a:t>Enable angle range will cost a lot </a:t>
            </a:r>
            <a:r>
              <a:rPr lang="en-US" altLang="zh-CN" sz="1600">
                <a:latin typeface="+mn-lt"/>
              </a:rPr>
              <a:t>of time. </a:t>
            </a:r>
            <a:r>
              <a:rPr lang="en-US" sz="1600">
                <a:latin typeface="+mn-lt"/>
              </a:rPr>
              <a:t> 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20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Shift test with flat grey board (</a:t>
            </a:r>
            <a:r>
              <a:rPr lang="en-US" altLang="zh-CN" dirty="0" err="1"/>
              <a:t>SearchMax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659847" y="5566298"/>
            <a:ext cx="8488811" cy="5237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 err="1">
                <a:latin typeface="+mn-lt"/>
              </a:rPr>
              <a:t>SearchMax</a:t>
            </a:r>
            <a:r>
              <a:rPr lang="en-US" sz="1600" dirty="0">
                <a:latin typeface="+mn-lt"/>
              </a:rPr>
              <a:t> runs fine in this situation.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87D19-A5E7-493E-82D4-85834C7A1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9" y="920048"/>
            <a:ext cx="5962650" cy="448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BF99E-2AE6-4163-8B1D-20B27F6F7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70" y="920048"/>
            <a:ext cx="59721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0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Shift test with flat grey board (</a:t>
            </a:r>
            <a:r>
              <a:rPr lang="en-US" altLang="zh-CN" dirty="0" err="1"/>
              <a:t>SearchMax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B2B1C-06B5-4A5A-9E81-47510EEA682D}"/>
              </a:ext>
            </a:extLst>
          </p:cNvPr>
          <p:cNvSpPr txBox="1"/>
          <p:nvPr/>
        </p:nvSpPr>
        <p:spPr bwMode="auto">
          <a:xfrm>
            <a:off x="659847" y="5566298"/>
            <a:ext cx="8488811" cy="5237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 err="1">
                <a:latin typeface="+mn-lt"/>
              </a:rPr>
              <a:t>SearchMax</a:t>
            </a:r>
            <a:r>
              <a:rPr lang="en-US" sz="1600" dirty="0">
                <a:latin typeface="+mn-lt"/>
              </a:rPr>
              <a:t> runs fine in this situation.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8285D-C91E-4E67-A854-6E23A8A6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4" y="1060973"/>
            <a:ext cx="5991225" cy="450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463B-16F7-4004-9ACF-A0EACAEF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047" y="1060973"/>
            <a:ext cx="59626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94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FE4828-FA2E-4377-ACB6-B640E991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Closing Slide – Thank You</a:t>
            </a:r>
          </a:p>
        </p:txBody>
      </p:sp>
    </p:spTree>
    <p:extLst>
      <p:ext uri="{BB962C8B-B14F-4D97-AF65-F5344CB8AC3E}">
        <p14:creationId xmlns:p14="http://schemas.microsoft.com/office/powerpoint/2010/main" val="40102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0A99B-5F1B-4E36-88F3-F8D5B252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Precondition is not established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694CF-EFE2-4837-AD29-502583645052}"/>
              </a:ext>
            </a:extLst>
          </p:cNvPr>
          <p:cNvSpPr txBox="1"/>
          <p:nvPr/>
        </p:nvSpPr>
        <p:spPr bwMode="auto">
          <a:xfrm>
            <a:off x="346726" y="5714095"/>
            <a:ext cx="7144910" cy="49532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 anchor="t" anchorCtr="0">
            <a:no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n-lt"/>
              </a:rPr>
              <a:t>Precondition: Increase lighting power make the distribution more centralized. The test result shows that the intensity change by a same percentage.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F5648E-EAD8-423E-93CA-EE98389BA8AE}"/>
              </a:ext>
            </a:extLst>
          </p:cNvPr>
          <p:cNvCxnSpPr>
            <a:cxnSpLocks/>
          </p:cNvCxnSpPr>
          <p:nvPr/>
        </p:nvCxnSpPr>
        <p:spPr bwMode="auto">
          <a:xfrm>
            <a:off x="745724" y="4456590"/>
            <a:ext cx="6169981" cy="0"/>
          </a:xfrm>
          <a:prstGeom prst="line">
            <a:avLst/>
          </a:prstGeom>
          <a:solidFill>
            <a:schemeClr val="accent2"/>
          </a:solidFill>
          <a:ln w="19050" cap="sq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C7FA1-D584-4F37-9D0B-829FB33FDE5B}"/>
              </a:ext>
            </a:extLst>
          </p:cNvPr>
          <p:cNvGrpSpPr/>
          <p:nvPr/>
        </p:nvGrpSpPr>
        <p:grpSpPr>
          <a:xfrm>
            <a:off x="799029" y="1748864"/>
            <a:ext cx="5573831" cy="2496025"/>
            <a:chOff x="766009" y="1703144"/>
            <a:chExt cx="5573831" cy="2496025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0D265FB6-D848-4CB1-894B-F42EF1B32BC0}"/>
                </a:ext>
              </a:extLst>
            </p:cNvPr>
            <p:cNvSpPr/>
            <p:nvPr/>
          </p:nvSpPr>
          <p:spPr bwMode="auto">
            <a:xfrm>
              <a:off x="2838654" y="2011539"/>
              <a:ext cx="1479344" cy="2036987"/>
            </a:xfrm>
            <a:prstGeom prst="arc">
              <a:avLst>
                <a:gd name="adj1" fmla="val 16121978"/>
                <a:gd name="adj2" fmla="val 21421341"/>
              </a:avLst>
            </a:prstGeom>
            <a:noFill/>
            <a:ln w="19050" cap="sq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7DC14987-B8AD-484D-AA75-6AD5F10F746F}"/>
                </a:ext>
              </a:extLst>
            </p:cNvPr>
            <p:cNvSpPr/>
            <p:nvPr/>
          </p:nvSpPr>
          <p:spPr bwMode="auto">
            <a:xfrm rot="10800000">
              <a:off x="4317998" y="1703144"/>
              <a:ext cx="2021842" cy="2492699"/>
            </a:xfrm>
            <a:prstGeom prst="arc">
              <a:avLst>
                <a:gd name="adj1" fmla="val 16357608"/>
                <a:gd name="adj2" fmla="val 5905"/>
              </a:avLst>
            </a:prstGeom>
            <a:noFill/>
            <a:ln w="19050" cap="sq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825B9AE8-BB2D-44E9-9FE5-25533177FA2E}"/>
                </a:ext>
              </a:extLst>
            </p:cNvPr>
            <p:cNvSpPr/>
            <p:nvPr/>
          </p:nvSpPr>
          <p:spPr bwMode="auto">
            <a:xfrm rot="10800000" flipH="1">
              <a:off x="766009" y="1706470"/>
              <a:ext cx="2021842" cy="2492699"/>
            </a:xfrm>
            <a:prstGeom prst="arc">
              <a:avLst>
                <a:gd name="adj1" fmla="val 16357608"/>
                <a:gd name="adj2" fmla="val 5905"/>
              </a:avLst>
            </a:prstGeom>
            <a:noFill/>
            <a:ln w="19050" cap="sq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33AA5049-11C0-4AB3-A636-AE0429F9DAD8}"/>
                </a:ext>
              </a:extLst>
            </p:cNvPr>
            <p:cNvSpPr/>
            <p:nvPr/>
          </p:nvSpPr>
          <p:spPr bwMode="auto">
            <a:xfrm flipH="1">
              <a:off x="2787855" y="2011539"/>
              <a:ext cx="1479344" cy="2036987"/>
            </a:xfrm>
            <a:prstGeom prst="arc">
              <a:avLst>
                <a:gd name="adj1" fmla="val 16121978"/>
                <a:gd name="adj2" fmla="val 21421341"/>
              </a:avLst>
            </a:prstGeom>
            <a:noFill/>
            <a:ln w="19050" cap="sq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653239-D4C1-4E4E-B962-1A15C3DA8B74}"/>
              </a:ext>
            </a:extLst>
          </p:cNvPr>
          <p:cNvGrpSpPr/>
          <p:nvPr/>
        </p:nvGrpSpPr>
        <p:grpSpPr>
          <a:xfrm>
            <a:off x="623771" y="1955802"/>
            <a:ext cx="5909109" cy="2543556"/>
            <a:chOff x="598370" y="1894842"/>
            <a:chExt cx="5909109" cy="25435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F30FCFE-3F92-4681-88B8-6303420F0F8A}"/>
                </a:ext>
              </a:extLst>
            </p:cNvPr>
            <p:cNvGrpSpPr/>
            <p:nvPr/>
          </p:nvGrpSpPr>
          <p:grpSpPr>
            <a:xfrm>
              <a:off x="598370" y="1894842"/>
              <a:ext cx="5909109" cy="2543556"/>
              <a:chOff x="598370" y="1894842"/>
              <a:chExt cx="5909109" cy="2543556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AFE1F8E2-E5BD-4F8E-8AF2-496040D17423}"/>
                  </a:ext>
                </a:extLst>
              </p:cNvPr>
              <p:cNvSpPr/>
              <p:nvPr/>
            </p:nvSpPr>
            <p:spPr bwMode="auto">
              <a:xfrm>
                <a:off x="2833576" y="2401411"/>
                <a:ext cx="1479344" cy="2036987"/>
              </a:xfrm>
              <a:prstGeom prst="arc">
                <a:avLst>
                  <a:gd name="adj1" fmla="val 16121978"/>
                  <a:gd name="adj2" fmla="val 21094088"/>
                </a:avLst>
              </a:prstGeom>
              <a:noFill/>
              <a:ln w="19050" cap="sq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79FDC3CB-E859-4E34-A322-A90F2BC46D53}"/>
                  </a:ext>
                </a:extLst>
              </p:cNvPr>
              <p:cNvSpPr/>
              <p:nvPr/>
            </p:nvSpPr>
            <p:spPr bwMode="auto">
              <a:xfrm rot="10800000">
                <a:off x="4287512" y="1894842"/>
                <a:ext cx="2219967" cy="2367209"/>
              </a:xfrm>
              <a:prstGeom prst="arc">
                <a:avLst>
                  <a:gd name="adj1" fmla="val 16566006"/>
                  <a:gd name="adj2" fmla="val 20868797"/>
                </a:avLst>
              </a:prstGeom>
              <a:noFill/>
              <a:ln w="19050" cap="sq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D7FE8500-ADF9-4415-96FC-B7757A48EC4B}"/>
                  </a:ext>
                </a:extLst>
              </p:cNvPr>
              <p:cNvSpPr/>
              <p:nvPr/>
            </p:nvSpPr>
            <p:spPr bwMode="auto">
              <a:xfrm rot="10800000" flipH="1">
                <a:off x="598370" y="1898168"/>
                <a:ext cx="2219967" cy="2367209"/>
              </a:xfrm>
              <a:prstGeom prst="arc">
                <a:avLst>
                  <a:gd name="adj1" fmla="val 16566006"/>
                  <a:gd name="adj2" fmla="val 20868797"/>
                </a:avLst>
              </a:prstGeom>
              <a:noFill/>
              <a:ln w="19050" cap="sq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6B29EE6F-E19D-4C84-8D76-3780A80E7DE9}"/>
                </a:ext>
              </a:extLst>
            </p:cNvPr>
            <p:cNvSpPr/>
            <p:nvPr/>
          </p:nvSpPr>
          <p:spPr bwMode="auto">
            <a:xfrm flipH="1">
              <a:off x="2803083" y="2400967"/>
              <a:ext cx="1479344" cy="2036987"/>
            </a:xfrm>
            <a:prstGeom prst="arc">
              <a:avLst>
                <a:gd name="adj1" fmla="val 16121978"/>
                <a:gd name="adj2" fmla="val 21094088"/>
              </a:avLst>
            </a:prstGeom>
            <a:noFill/>
            <a:ln w="19050" cap="sq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EFD369-13FD-4E41-9D7F-D5EF1049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66" y="0"/>
            <a:ext cx="4123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0A99B-5F1B-4E36-88F3-F8D5B252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grey board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E7B09-0FDF-42F2-8E4D-5ACBEA430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" y="993787"/>
            <a:ext cx="4994937" cy="5364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FAE535-E267-4546-8C99-A0160850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973736"/>
            <a:ext cx="6763412" cy="53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2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0A99B-5F1B-4E36-88F3-F8D5B252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grey board setup</a:t>
            </a:r>
          </a:p>
        </p:txBody>
      </p:sp>
      <p:pic>
        <p:nvPicPr>
          <p:cNvPr id="6" name="Picture 5" descr="A picture containing text, computer, electronics, keyboard&#10;&#10;Description automatically generated">
            <a:extLst>
              <a:ext uri="{FF2B5EF4-FFF2-40B4-BE49-F238E27FC236}">
                <a16:creationId xmlns:a16="http://schemas.microsoft.com/office/drawing/2014/main" id="{20E46AF8-ED5C-49FF-AD0C-3E35A45F0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1" y="967563"/>
            <a:ext cx="6960279" cy="5233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5ECAD-2D4B-45DC-AE16-BD2145C32A19}"/>
              </a:ext>
            </a:extLst>
          </p:cNvPr>
          <p:cNvSpPr txBox="1"/>
          <p:nvPr/>
        </p:nvSpPr>
        <p:spPr>
          <a:xfrm>
            <a:off x="7095830" y="1546135"/>
            <a:ext cx="4975876" cy="211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Absolute delta can</a:t>
            </a:r>
            <a:r>
              <a:rPr lang="zh-CN" altLang="en-US" dirty="0">
                <a:solidFill>
                  <a:schemeClr val="bg1"/>
                </a:solidFill>
              </a:rPr>
              <a:t>‘</a:t>
            </a:r>
            <a:r>
              <a:rPr lang="en-US" altLang="zh-CN" dirty="0">
                <a:solidFill>
                  <a:schemeClr val="bg1"/>
                </a:solidFill>
              </a:rPr>
              <a:t>t tell the height or intensity param, should use the ratio (bring up to golden)</a:t>
            </a: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To use the regions </a:t>
            </a:r>
            <a:r>
              <a:rPr lang="en-US" dirty="0" err="1">
                <a:solidFill>
                  <a:schemeClr val="bg1"/>
                </a:solidFill>
              </a:rPr>
              <a:t>rected</a:t>
            </a:r>
            <a:r>
              <a:rPr lang="en-US" dirty="0">
                <a:solidFill>
                  <a:schemeClr val="bg1"/>
                </a:solidFill>
              </a:rPr>
              <a:t> in red for direction advice.</a:t>
            </a: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 the regions </a:t>
            </a:r>
            <a:r>
              <a:rPr lang="en-US" dirty="0" err="1">
                <a:solidFill>
                  <a:schemeClr val="bg1"/>
                </a:solidFill>
              </a:rPr>
              <a:t>rected</a:t>
            </a:r>
            <a:r>
              <a:rPr lang="en-US" dirty="0">
                <a:solidFill>
                  <a:schemeClr val="bg1"/>
                </a:solidFill>
              </a:rPr>
              <a:t> in green for overall intensity setting.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18FDE9-7E14-4835-A750-63CEE0B7C8BF}"/>
              </a:ext>
            </a:extLst>
          </p:cNvPr>
          <p:cNvSpPr/>
          <p:nvPr/>
        </p:nvSpPr>
        <p:spPr>
          <a:xfrm>
            <a:off x="3725146" y="2013698"/>
            <a:ext cx="962685" cy="1335255"/>
          </a:xfrm>
          <a:prstGeom prst="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B0F57A-4F4B-4ED6-923B-25179D13DA84}"/>
              </a:ext>
            </a:extLst>
          </p:cNvPr>
          <p:cNvSpPr/>
          <p:nvPr/>
        </p:nvSpPr>
        <p:spPr>
          <a:xfrm>
            <a:off x="6196744" y="1977482"/>
            <a:ext cx="880980" cy="1335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BE432C-FE63-4990-83A4-FF71D34AB200}"/>
              </a:ext>
            </a:extLst>
          </p:cNvPr>
          <p:cNvSpPr/>
          <p:nvPr/>
        </p:nvSpPr>
        <p:spPr>
          <a:xfrm>
            <a:off x="4782893" y="3421445"/>
            <a:ext cx="1431957" cy="90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1B9FBD-59B8-4F2B-A41C-08C5E177CF01}"/>
              </a:ext>
            </a:extLst>
          </p:cNvPr>
          <p:cNvSpPr/>
          <p:nvPr/>
        </p:nvSpPr>
        <p:spPr>
          <a:xfrm>
            <a:off x="998596" y="3511978"/>
            <a:ext cx="962685" cy="1398631"/>
          </a:xfrm>
          <a:prstGeom prst="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348C5-6C77-4DE4-9870-82096EDA5165}"/>
              </a:ext>
            </a:extLst>
          </p:cNvPr>
          <p:cNvSpPr/>
          <p:nvPr/>
        </p:nvSpPr>
        <p:spPr>
          <a:xfrm>
            <a:off x="3396237" y="3484821"/>
            <a:ext cx="962685" cy="1335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FE1D58-6714-4223-9BB0-E9B132921A59}"/>
              </a:ext>
            </a:extLst>
          </p:cNvPr>
          <p:cNvSpPr/>
          <p:nvPr/>
        </p:nvSpPr>
        <p:spPr>
          <a:xfrm>
            <a:off x="1961281" y="2398337"/>
            <a:ext cx="1365513" cy="102310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11462-E5F7-4927-B065-732B02EE181E}"/>
              </a:ext>
            </a:extLst>
          </p:cNvPr>
          <p:cNvSpPr/>
          <p:nvPr/>
        </p:nvSpPr>
        <p:spPr bwMode="auto">
          <a:xfrm>
            <a:off x="4843051" y="1145220"/>
            <a:ext cx="1016212" cy="719092"/>
          </a:xfrm>
          <a:prstGeom prst="rect">
            <a:avLst/>
          </a:prstGeom>
          <a:noFill/>
          <a:ln w="28575" cap="sq" algn="ctr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662EDD-B617-4DB8-8425-F0AACB0DBD0E}"/>
              </a:ext>
            </a:extLst>
          </p:cNvPr>
          <p:cNvSpPr/>
          <p:nvPr/>
        </p:nvSpPr>
        <p:spPr bwMode="auto">
          <a:xfrm>
            <a:off x="4875618" y="2283332"/>
            <a:ext cx="1016212" cy="719092"/>
          </a:xfrm>
          <a:prstGeom prst="rect">
            <a:avLst/>
          </a:prstGeom>
          <a:noFill/>
          <a:ln w="28575" cap="sq" algn="ctr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dirty="0"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6204CA-B42D-407B-8D75-1721294AF832}"/>
              </a:ext>
            </a:extLst>
          </p:cNvPr>
          <p:cNvSpPr/>
          <p:nvPr/>
        </p:nvSpPr>
        <p:spPr bwMode="auto">
          <a:xfrm>
            <a:off x="2170653" y="3851747"/>
            <a:ext cx="1016212" cy="719092"/>
          </a:xfrm>
          <a:prstGeom prst="rect">
            <a:avLst/>
          </a:prstGeom>
          <a:noFill/>
          <a:ln w="28575" cap="sq" algn="ctr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dirty="0"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90A0DF-F0C5-49E1-A636-108FF8BA65B8}"/>
              </a:ext>
            </a:extLst>
          </p:cNvPr>
          <p:cNvSpPr/>
          <p:nvPr/>
        </p:nvSpPr>
        <p:spPr bwMode="auto">
          <a:xfrm>
            <a:off x="2135931" y="5023099"/>
            <a:ext cx="1016212" cy="719092"/>
          </a:xfrm>
          <a:prstGeom prst="rect">
            <a:avLst/>
          </a:prstGeom>
          <a:noFill/>
          <a:ln w="28575" cap="sq" algn="ctr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080"/>
              </a:spcBef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359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Shift test with flat grey board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28824-84C8-4EEF-A375-D980BE15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97"/>
            <a:ext cx="12188825" cy="4629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D1267-E9B2-4FB9-A868-7137C319C61F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Golden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E33B0-E580-4A96-BE2C-3D74E7F03850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086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Shift test with flat grey board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1267-E9B2-4FB9-A868-7137C319C61F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Bring up image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F39F6-0B39-4BCE-82E6-DE4A7355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292"/>
            <a:ext cx="12188825" cy="4597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A92D4-1D97-4A00-B96F-AC9A597A3199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247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Shift test with flat grey board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1267-E9B2-4FB9-A868-7137C319C61F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Bring up image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24649-CAAB-4BF8-8772-5F8722DA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500"/>
            <a:ext cx="12188825" cy="4576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F96CC5-519B-4F62-A9B4-C8062D71F7FD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885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6579E-E6CD-4102-8CAA-7E06B13D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Shift test with flat grey board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D1267-E9B2-4FB9-A868-7137C319C61F}"/>
              </a:ext>
            </a:extLst>
          </p:cNvPr>
          <p:cNvSpPr txBox="1"/>
          <p:nvPr/>
        </p:nvSpPr>
        <p:spPr bwMode="auto">
          <a:xfrm>
            <a:off x="104775" y="6143625"/>
            <a:ext cx="1600200" cy="25717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dirty="0">
                <a:latin typeface="+mn-lt"/>
              </a:rPr>
              <a:t>Bring up image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D697C-D10D-46B9-BA5E-52F162DB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889"/>
            <a:ext cx="12188825" cy="4598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D3FCBC-CB33-475D-82BA-422F61265A44}"/>
              </a:ext>
            </a:extLst>
          </p:cNvPr>
          <p:cNvSpPr txBox="1"/>
          <p:nvPr/>
        </p:nvSpPr>
        <p:spPr bwMode="auto">
          <a:xfrm>
            <a:off x="4212069" y="5801869"/>
            <a:ext cx="1052390" cy="940686"/>
          </a:xfrm>
          <a:prstGeom prst="rect">
            <a:avLst/>
          </a:prstGeom>
          <a:noFill/>
          <a:ln w="38100" cap="sq" algn="ctr">
            <a:solidFill>
              <a:schemeClr val="tx2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sz="1000" b="1" dirty="0">
                <a:latin typeface="+mn-lt"/>
              </a:rPr>
              <a:t>     </a:t>
            </a:r>
            <a:r>
              <a:rPr lang="en-US" sz="1000" b="1" dirty="0" err="1">
                <a:latin typeface="+mn-lt"/>
              </a:rPr>
              <a:t>G</a:t>
            </a:r>
            <a:r>
              <a:rPr lang="en-US" altLang="zh-CN" sz="1000" b="1" dirty="0" err="1">
                <a:latin typeface="+mn-lt"/>
              </a:rPr>
              <a:t>reyLevel</a:t>
            </a: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(Delta)</a:t>
            </a:r>
          </a:p>
          <a:p>
            <a:pPr algn="l">
              <a:lnSpc>
                <a:spcPct val="100000"/>
              </a:lnSpc>
            </a:pPr>
            <a:r>
              <a:rPr lang="en-US" altLang="zh-CN" sz="1000" b="1" dirty="0">
                <a:latin typeface="+mn-lt"/>
              </a:rPr>
              <a:t>                 Ratio</a:t>
            </a:r>
          </a:p>
          <a:p>
            <a:pPr algn="l">
              <a:lnSpc>
                <a:spcPct val="100000"/>
              </a:lnSpc>
            </a:pPr>
            <a:endParaRPr lang="en-US" altLang="zh-CN" sz="1000" b="1" dirty="0">
              <a:latin typeface="+mn-lt"/>
            </a:endParaRPr>
          </a:p>
          <a:p>
            <a:pPr algn="l">
              <a:lnSpc>
                <a:spcPct val="100000"/>
              </a:lnSpc>
            </a:pPr>
            <a:endParaRPr lang="en-US" sz="1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25088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222&quot;&gt;&lt;/object&gt;&lt;object type=&quot;2&quot; unique_id=&quot;10223&quot;&gt;&lt;object type=&quot;3&quot; unique_id=&quot;10224&quot;&gt;&lt;property id=&quot;20148&quot; value=&quot;5&quot;/&gt;&lt;property id=&quot;20300&quot; value=&quot;Slide 1 - &amp;quot;Presentation Title Arial Bold 32pt&amp;quot;&quot;/&gt;&lt;property id=&quot;20307&quot; value=&quot;353&quot;/&gt;&lt;/object&gt;&lt;object type=&quot;3&quot; unique_id=&quot;10225&quot;&gt;&lt;property id=&quot;20148&quot; value=&quot;5&quot;/&gt;&lt;property id=&quot;20300&quot; value=&quot;Slide 4 - &amp;quot;Section Divider 32pt Bold&amp;quot;&quot;/&gt;&lt;property id=&quot;20307&quot; value=&quot;462&quot;/&gt;&lt;/object&gt;&lt;object type=&quot;3&quot; unique_id=&quot;10226&quot;&gt;&lt;property id=&quot;20148&quot; value=&quot;5&quot;/&gt;&lt;property id=&quot;20300&quot; value=&quot;Slide 5 - &amp;quot;Title and Content Layout: &amp;#x0D;&amp;#x0A;Slide Title Arial 32 pt Bold&amp;quot;&quot;/&gt;&lt;property id=&quot;20307&quot; value=&quot;454&quot;/&gt;&lt;/object&gt;&lt;object type=&quot;3&quot; unique_id=&quot;10227&quot;&gt;&lt;property id=&quot;20148&quot; value=&quot;5&quot;/&gt;&lt;property id=&quot;20300&quot; value=&quot;Slide 3 - &amp;quot;Master Layouts: Footer and Date&amp;quot;&quot;/&gt;&lt;property id=&quot;20307&quot; value=&quot;459&quot;/&gt;&lt;/object&gt;&lt;object type=&quot;3&quot; unique_id=&quot;10229&quot;&gt;&lt;property id=&quot;20148&quot; value=&quot;5&quot;/&gt;&lt;property id=&quot;20300&quot; value=&quot;Slide 8 - &amp;quot;Default Settings – Guidelines&amp;quot;&quot;/&gt;&lt;property id=&quot;20307&quot; value=&quot;456&quot;/&gt;&lt;/object&gt;&lt;object type=&quot;3&quot; unique_id=&quot;10230&quot;&gt;&lt;property id=&quot;20148&quot; value=&quot;5&quot;/&gt;&lt;property id=&quot;20300&quot; value=&quot;Slide 9 - &amp;quot;Auto Default Settings&amp;quot;&quot;/&gt;&lt;property id=&quot;20307&quot; value=&quot;460&quot;/&gt;&lt;/object&gt;&lt;object type=&quot;3&quot; unique_id=&quot;10233&quot;&gt;&lt;property id=&quot;20148&quot; value=&quot;5&quot;/&gt;&lt;property id=&quot;20300&quot; value=&quot;Slide 14 - &amp;quot;Sample Pie Chart&amp;quot;&quot;/&gt;&lt;property id=&quot;20307&quot; value=&quot;465&quot;/&gt;&lt;/object&gt;&lt;object type=&quot;3&quot; unique_id=&quot;10318&quot;&gt;&lt;property id=&quot;20148&quot; value=&quot;5&quot;/&gt;&lt;property id=&quot;20300&quot; value=&quot;Slide 7 - &amp;quot;Color Scheme&amp;quot;&quot;/&gt;&lt;property id=&quot;20307&quot; value=&quot;466&quot;/&gt;&lt;/object&gt;&lt;object type=&quot;3&quot; unique_id=&quot;10423&quot;&gt;&lt;property id=&quot;20148&quot; value=&quot;5&quot;/&gt;&lt;property id=&quot;20300&quot; value=&quot;Slide 10 - &amp;quot;Sample Column Chart&amp;quot;&quot;/&gt;&lt;property id=&quot;20307&quot; value=&quot;467&quot;/&gt;&lt;/object&gt;&lt;object type=&quot;3&quot; unique_id=&quot;10424&quot;&gt;&lt;property id=&quot;20148&quot; value=&quot;5&quot;/&gt;&lt;property id=&quot;20300&quot; value=&quot;Slide 12 - &amp;quot;Sample Line Chart&amp;quot;&quot;/&gt;&lt;property id=&quot;20307&quot; value=&quot;468&quot;/&gt;&lt;/object&gt;&lt;object type=&quot;3&quot; unique_id=&quot;22526&quot;&gt;&lt;property id=&quot;20148&quot; value=&quot;5&quot;/&gt;&lt;property id=&quot;20300&quot; value=&quot;Slide 2 - &amp;quot;Important PowerPoint 2007 changes&amp;#x0D;&amp;#x0A;&amp;quot;&quot;/&gt;&lt;property id=&quot;20307&quot; value=&quot;474&quot;/&gt;&lt;/object&gt;&lt;object type=&quot;3&quot; unique_id=&quot;22527&quot;&gt;&lt;property id=&quot;20148&quot; value=&quot;5&quot;/&gt;&lt;property id=&quot;20300&quot; value=&quot;Slide 6 - &amp;quot;Two Content Layout: &amp;#x0D;&amp;#x0A;Slide Title Arial 32 pt Bold&amp;quot;&quot;/&gt;&lt;property id=&quot;20307&quot; value=&quot;471&quot;/&gt;&lt;/object&gt;&lt;object type=&quot;3&quot; unique_id=&quot;22528&quot;&gt;&lt;property id=&quot;20148&quot; value=&quot;5&quot;/&gt;&lt;property id=&quot;20300&quot; value=&quot;Slide 11 - &amp;quot;Sample Column Chart: &amp;#x0D;&amp;#x0A;Two Content Layout&amp;quot;&quot;/&gt;&lt;property id=&quot;20307&quot; value=&quot;470&quot;/&gt;&lt;/object&gt;&lt;object type=&quot;3&quot; unique_id=&quot;22529&quot;&gt;&lt;property id=&quot;20148&quot; value=&quot;5&quot;/&gt;&lt;property id=&quot;20300&quot; value=&quot;Slide 13 - &amp;quot;Sample Line Chart:&amp;#x0D;&amp;#x0A;Two Content Layout&amp;quot;&quot;/&gt;&lt;property id=&quot;20307&quot; value=&quot;472&quot;/&gt;&lt;/object&gt;&lt;object type=&quot;3&quot; unique_id=&quot;22530&quot;&gt;&lt;property id=&quot;20148&quot; value=&quot;5&quot;/&gt;&lt;property id=&quot;20300&quot; value=&quot;Slide 15 - &amp;quot;Sample Pie Chart:&amp;#x0D;&amp;#x0A;Two Content Layout&amp;quot;&quot;/&gt;&lt;property id=&quot;20307&quot; value=&quot;473&quot;/&gt;&lt;/object&gt;&lt;/object&gt;&lt;/object&gt;&lt;/database&gt;"/>
  <p:tag name="SECTOMILLISECCONVERTED" val="1"/>
  <p:tag name="ISPRING_RESOURCE_PATHS_HASH_2" val="754e257bf4e67b6eda8b5226aec68fcba58438"/>
</p:tagLst>
</file>

<file path=ppt/theme/theme1.xml><?xml version="1.0" encoding="utf-8"?>
<a:theme xmlns:a="http://schemas.openxmlformats.org/drawingml/2006/main" name="Cognex-16x9 PPT-Template">
  <a:themeElements>
    <a:clrScheme name="Cognex">
      <a:dk1>
        <a:sysClr val="windowText" lastClr="000000"/>
      </a:dk1>
      <a:lt1>
        <a:srgbClr val="FFFFFF"/>
      </a:lt1>
      <a:dk2>
        <a:srgbClr val="000000"/>
      </a:dk2>
      <a:lt2>
        <a:srgbClr val="F2F2F2"/>
      </a:lt2>
      <a:accent1>
        <a:srgbClr val="262626"/>
      </a:accent1>
      <a:accent2>
        <a:srgbClr val="7F7F7F"/>
      </a:accent2>
      <a:accent3>
        <a:srgbClr val="2874A2"/>
      </a:accent3>
      <a:accent4>
        <a:srgbClr val="F5E114"/>
      </a:accent4>
      <a:accent5>
        <a:srgbClr val="F2F2F2"/>
      </a:accent5>
      <a:accent6>
        <a:srgbClr val="BFBFBF"/>
      </a:accent6>
      <a:hlink>
        <a:srgbClr val="376092"/>
      </a:hlink>
      <a:folHlink>
        <a:srgbClr val="6B336C"/>
      </a:folHlink>
    </a:clrScheme>
    <a:fontScheme name="Custom 5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sq" algn="ctr">
          <a:noFill/>
          <a:miter lim="800000"/>
          <a:headEnd/>
          <a:tailEnd/>
        </a:ln>
        <a:effectLst/>
      </a:spPr>
      <a:bodyPr wrap="square" lIns="0" rIns="0" anchor="ctr"/>
      <a:lstStyle>
        <a:defPPr>
          <a:spcBef>
            <a:spcPts val="1080"/>
          </a:spcBef>
          <a:defRPr sz="1600" dirty="0" smtClean="0"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 anchor="t" anchorCtr="0">
        <a:noAutofit/>
      </a:bodyPr>
      <a:lstStyle>
        <a:defPPr algn="l"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ternal_Presentation_Template_16x9" id="{AC8E2A83-6AEE-4DF4-A429-AE28B73474D3}" vid="{3419AC01-D8EE-4667-AE5D-F0F077858315}"/>
    </a:ext>
  </a:extLst>
</a:theme>
</file>

<file path=ppt/theme/theme2.xml><?xml version="1.0" encoding="utf-8"?>
<a:theme xmlns:a="http://schemas.openxmlformats.org/drawingml/2006/main" name="Dark BG">
  <a:themeElements>
    <a:clrScheme name="Cognex">
      <a:dk1>
        <a:sysClr val="windowText" lastClr="000000"/>
      </a:dk1>
      <a:lt1>
        <a:srgbClr val="FFFFFF"/>
      </a:lt1>
      <a:dk2>
        <a:srgbClr val="000000"/>
      </a:dk2>
      <a:lt2>
        <a:srgbClr val="F2F2F2"/>
      </a:lt2>
      <a:accent1>
        <a:srgbClr val="262626"/>
      </a:accent1>
      <a:accent2>
        <a:srgbClr val="7F7F7F"/>
      </a:accent2>
      <a:accent3>
        <a:srgbClr val="2874A2"/>
      </a:accent3>
      <a:accent4>
        <a:srgbClr val="F5E114"/>
      </a:accent4>
      <a:accent5>
        <a:srgbClr val="F2F2F2"/>
      </a:accent5>
      <a:accent6>
        <a:srgbClr val="BFBFBF"/>
      </a:accent6>
      <a:hlink>
        <a:srgbClr val="376092"/>
      </a:hlink>
      <a:folHlink>
        <a:srgbClr val="6B336C"/>
      </a:folHlink>
    </a:clrScheme>
    <a:fontScheme name="Custom 5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sq" algn="ctr">
          <a:noFill/>
          <a:miter lim="800000"/>
          <a:headEnd/>
          <a:tailEnd/>
        </a:ln>
        <a:effectLst/>
      </a:spPr>
      <a:bodyPr wrap="square" lIns="0" rIns="0" anchor="ctr"/>
      <a:lstStyle>
        <a:defPPr>
          <a:spcBef>
            <a:spcPts val="1080"/>
          </a:spcBef>
          <a:defRPr sz="1600" dirty="0" smtClean="0"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 anchor="t" anchorCtr="0">
        <a:noAutofit/>
      </a:bodyPr>
      <a:lstStyle>
        <a:defPPr algn="l"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ternal_Presentation_Template_16x9" id="{AC8E2A83-6AEE-4DF4-A429-AE28B73474D3}" vid="{174E8405-7750-4225-A0CA-404EA4EB704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0EC78ABC7F4E42A5994194663D49FB" ma:contentTypeVersion="12" ma:contentTypeDescription="Create a new document." ma:contentTypeScope="" ma:versionID="d784bba7894431345ff988141e0ffa58">
  <xsd:schema xmlns:xsd="http://www.w3.org/2001/XMLSchema" xmlns:xs="http://www.w3.org/2001/XMLSchema" xmlns:p="http://schemas.microsoft.com/office/2006/metadata/properties" xmlns:ns2="5e461d98-b9db-4949-8f88-6d9ff1454ef2" xmlns:ns3="c2f26f0f-f896-4db3-bb90-d15c26cd9f55" targetNamespace="http://schemas.microsoft.com/office/2006/metadata/properties" ma:root="true" ma:fieldsID="cc6c3394b47a5e55aba4e105bfee4b0b" ns2:_="" ns3:_="">
    <xsd:import namespace="5e461d98-b9db-4949-8f88-6d9ff1454ef2"/>
    <xsd:import namespace="c2f26f0f-f896-4db3-bb90-d15c26cd9f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61d98-b9db-4949-8f88-6d9ff1454e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26f0f-f896-4db3-bb90-d15c26cd9f5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E6AB6C-016F-4498-9A3D-0930BFB54F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461d98-b9db-4949-8f88-6d9ff1454ef2"/>
    <ds:schemaRef ds:uri="c2f26f0f-f896-4db3-bb90-d15c26cd9f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FF564B-16B3-4921-8B6A-39954C8EB9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5A1DD1-9D19-4D27-ABE3-CB0E88D2CA3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External_Presentation_Template_16x9</Template>
  <TotalTime>3021</TotalTime>
  <Words>472</Words>
  <Application>Microsoft Office PowerPoint</Application>
  <PresentationFormat>Custom</PresentationFormat>
  <Paragraphs>103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Arial Narrow</vt:lpstr>
      <vt:lpstr>Calibri</vt:lpstr>
      <vt:lpstr>Wingdings</vt:lpstr>
      <vt:lpstr>Cognex-16x9 PPT-Template</vt:lpstr>
      <vt:lpstr>Dark BG</vt:lpstr>
      <vt:lpstr>Lighting source setup</vt:lpstr>
      <vt:lpstr>Greyscale changes correlate well</vt:lpstr>
      <vt:lpstr>Precondition is not established</vt:lpstr>
      <vt:lpstr>3D grey board setup</vt:lpstr>
      <vt:lpstr>3D grey board setup</vt:lpstr>
      <vt:lpstr>Shift test with flat grey board</vt:lpstr>
      <vt:lpstr>Shift test with flat grey board</vt:lpstr>
      <vt:lpstr>Shift test with flat grey board</vt:lpstr>
      <vt:lpstr>Shift test with flat grey board</vt:lpstr>
      <vt:lpstr>Shift test with flat grey board</vt:lpstr>
      <vt:lpstr>Height test with flat grey board</vt:lpstr>
      <vt:lpstr>Height test with flat grey board</vt:lpstr>
      <vt:lpstr>Height test with flat grey board</vt:lpstr>
      <vt:lpstr>Height test with flat grey board</vt:lpstr>
      <vt:lpstr>Height test with flat grey board</vt:lpstr>
      <vt:lpstr>Height test with flat grey board</vt:lpstr>
      <vt:lpstr>Angle test with flat grey board</vt:lpstr>
      <vt:lpstr>Angle test with flat grey board</vt:lpstr>
      <vt:lpstr>Angle test with flat grey board</vt:lpstr>
      <vt:lpstr>Shift test with flat grey board (SearchMax)</vt:lpstr>
      <vt:lpstr>Shift test with flat grey board (SearchMax)</vt:lpstr>
      <vt:lpstr>Shift test with flat grey board (SearchMax)</vt:lpstr>
      <vt:lpstr>Closing Slide –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Wang, Aimee</dc:creator>
  <cp:lastModifiedBy>Zhu, HaiBin</cp:lastModifiedBy>
  <cp:revision>6</cp:revision>
  <cp:lastPrinted>2014-03-27T13:48:09Z</cp:lastPrinted>
  <dcterms:created xsi:type="dcterms:W3CDTF">2020-12-26T15:19:35Z</dcterms:created>
  <dcterms:modified xsi:type="dcterms:W3CDTF">2021-01-13T03:38:33Z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0x0101001A0EC78ABC7F4E42A5994194663D49FB</vt:lpwstr>
  </property>
</Properties>
</file>